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9" r:id="rId4"/>
    <p:sldId id="320" r:id="rId5"/>
    <p:sldId id="315" r:id="rId6"/>
    <p:sldId id="321" r:id="rId7"/>
    <p:sldId id="314" r:id="rId8"/>
    <p:sldId id="316" r:id="rId9"/>
    <p:sldId id="318" r:id="rId10"/>
    <p:sldId id="323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22" r:id="rId66"/>
    <p:sldId id="311" r:id="rId67"/>
    <p:sldId id="312" r:id="rId68"/>
  </p:sldIdLst>
  <p:sldSz cx="10696575" cy="6016625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5D3"/>
    <a:srgbClr val="EBEEF4"/>
    <a:srgbClr val="93C4FD"/>
    <a:srgbClr val="166534"/>
    <a:srgbClr val="FEF08A"/>
    <a:srgbClr val="1E40AF"/>
    <a:srgbClr val="4DA6FF"/>
    <a:srgbClr val="F2F5F8"/>
    <a:srgbClr val="E9EDF3"/>
    <a:srgbClr val="E6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5679F-3061-4078-8150-31AB1FE49828}" v="13" dt="2025-07-28T13:38:07.840"/>
    <p1510:client id="{A02B2509-8D2B-4633-80FE-588E4F6584DB}" v="1287" dt="2025-07-27T16:26:08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6387" autoAdjust="0"/>
  </p:normalViewPr>
  <p:slideViewPr>
    <p:cSldViewPr snapToGrid="0">
      <p:cViewPr varScale="1">
        <p:scale>
          <a:sx n="110" d="100"/>
          <a:sy n="110" d="100"/>
        </p:scale>
        <p:origin x="1356" y="10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윤 한" userId="2d31bfbcd0aefa4a" providerId="LiveId" clId="{A02B2509-8D2B-4633-80FE-588E4F6584DB}"/>
    <pc:docChg chg="undo redo custSel addSld delSld modSld sldOrd">
      <pc:chgData name="지윤 한" userId="2d31bfbcd0aefa4a" providerId="LiveId" clId="{A02B2509-8D2B-4633-80FE-588E4F6584DB}" dt="2025-07-27T16:32:11.347" v="2241" actId="1076"/>
      <pc:docMkLst>
        <pc:docMk/>
      </pc:docMkLst>
      <pc:sldChg chg="addSp modSp mod">
        <pc:chgData name="지윤 한" userId="2d31bfbcd0aefa4a" providerId="LiveId" clId="{A02B2509-8D2B-4633-80FE-588E4F6584DB}" dt="2025-07-27T16:09:13.551" v="1980" actId="1076"/>
        <pc:sldMkLst>
          <pc:docMk/>
          <pc:sldMk cId="0" sldId="256"/>
        </pc:sldMkLst>
        <pc:spChg chg="mod">
          <ac:chgData name="지윤 한" userId="2d31bfbcd0aefa4a" providerId="LiveId" clId="{A02B2509-8D2B-4633-80FE-588E4F6584DB}" dt="2025-07-27T16:08:46.039" v="1976"/>
          <ac:spMkLst>
            <pc:docMk/>
            <pc:sldMk cId="0" sldId="256"/>
            <ac:spMk id="2" creationId="{62A9D2C2-229B-0114-C1ED-A0A418BCC583}"/>
          </ac:spMkLst>
        </pc:spChg>
        <pc:spChg chg="add mod">
          <ac:chgData name="지윤 한" userId="2d31bfbcd0aefa4a" providerId="LiveId" clId="{A02B2509-8D2B-4633-80FE-588E4F6584DB}" dt="2025-07-27T15:01:09.149" v="60" actId="20577"/>
          <ac:spMkLst>
            <pc:docMk/>
            <pc:sldMk cId="0" sldId="256"/>
            <ac:spMk id="5" creationId="{4F59F83B-25DA-5729-A25C-E282C3725469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8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16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21" creationId="{00000000-0000-0000-0000-000000000000}"/>
          </ac:spMkLst>
        </pc:spChg>
        <pc:spChg chg="add mod">
          <ac:chgData name="지윤 한" userId="2d31bfbcd0aefa4a" providerId="LiveId" clId="{A02B2509-8D2B-4633-80FE-588E4F6584DB}" dt="2025-07-27T15:02:16.814" v="61"/>
          <ac:spMkLst>
            <pc:docMk/>
            <pc:sldMk cId="0" sldId="256"/>
            <ac:spMk id="22" creationId="{FEEC4B70-1DE3-619B-83B0-6EE57265E335}"/>
          </ac:spMkLst>
        </pc:spChg>
        <pc:spChg chg="add mod">
          <ac:chgData name="지윤 한" userId="2d31bfbcd0aefa4a" providerId="LiveId" clId="{A02B2509-8D2B-4633-80FE-588E4F6584DB}" dt="2025-07-27T15:02:16.814" v="61"/>
          <ac:spMkLst>
            <pc:docMk/>
            <pc:sldMk cId="0" sldId="256"/>
            <ac:spMk id="23" creationId="{97100BCC-0191-9FB4-2305-068E8B0B56C1}"/>
          </ac:spMkLst>
        </pc:spChg>
        <pc:spChg chg="add mod">
          <ac:chgData name="지윤 한" userId="2d31bfbcd0aefa4a" providerId="LiveId" clId="{A02B2509-8D2B-4633-80FE-588E4F6584DB}" dt="2025-07-27T15:02:16.814" v="61"/>
          <ac:spMkLst>
            <pc:docMk/>
            <pc:sldMk cId="0" sldId="256"/>
            <ac:spMk id="24" creationId="{8830DDC7-2C38-D0BF-1EFA-84C69DDB5754}"/>
          </ac:spMkLst>
        </pc:spChg>
        <pc:spChg chg="add mod">
          <ac:chgData name="지윤 한" userId="2d31bfbcd0aefa4a" providerId="LiveId" clId="{A02B2509-8D2B-4633-80FE-588E4F6584DB}" dt="2025-07-27T15:02:16.814" v="61"/>
          <ac:spMkLst>
            <pc:docMk/>
            <pc:sldMk cId="0" sldId="256"/>
            <ac:spMk id="26" creationId="{0568E2E7-6E84-39D2-8908-C998D2C53B8C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29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30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31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32" creationId="{C4E8E432-10A4-70C5-07D6-CDE5FBE2AE34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34" creationId="{6AA4F59E-C281-3A89-BE7A-C7BF4CCDD116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35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37" creationId="{6FDC237E-DDF0-49C6-F267-E3D4E62FF731}"/>
          </ac:spMkLst>
        </pc:spChg>
        <pc:spChg chg="mod">
          <ac:chgData name="지윤 한" userId="2d31bfbcd0aefa4a" providerId="LiveId" clId="{A02B2509-8D2B-4633-80FE-588E4F6584DB}" dt="2025-07-27T16:08:59.252" v="1979" actId="14100"/>
          <ac:spMkLst>
            <pc:docMk/>
            <pc:sldMk cId="0" sldId="256"/>
            <ac:spMk id="39" creationId="{00000000-0000-0000-0000-000000000000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40" creationId="{7FA733E4-B0CD-FE12-E11B-07CF62867578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42" creationId="{4EAC63AD-D60E-7354-6367-CEB152285B0B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43" creationId="{68A665A0-0B9B-355F-5B20-88C30E81AF52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44" creationId="{D1FA1618-DB64-E93D-916F-4F0F45322E65}"/>
          </ac:spMkLst>
        </pc:spChg>
        <pc:spChg chg="mod">
          <ac:chgData name="지윤 한" userId="2d31bfbcd0aefa4a" providerId="LiveId" clId="{A02B2509-8D2B-4633-80FE-588E4F6584DB}" dt="2025-07-27T16:09:13.551" v="1980" actId="1076"/>
          <ac:spMkLst>
            <pc:docMk/>
            <pc:sldMk cId="0" sldId="256"/>
            <ac:spMk id="45" creationId="{E709C22F-5008-9742-F998-8786D79217E1}"/>
          </ac:spMkLst>
        </pc:spChg>
        <pc:grpChg chg="mod">
          <ac:chgData name="지윤 한" userId="2d31bfbcd0aefa4a" providerId="LiveId" clId="{A02B2509-8D2B-4633-80FE-588E4F6584DB}" dt="2025-07-27T15:03:34.641" v="71" actId="1076"/>
          <ac:grpSpMkLst>
            <pc:docMk/>
            <pc:sldMk cId="0" sldId="256"/>
            <ac:grpSpMk id="28" creationId="{0AD20525-3737-827F-AADD-F590C8FEED8E}"/>
          </ac:grpSpMkLst>
        </pc:grpChg>
        <pc:picChg chg="add mod">
          <ac:chgData name="지윤 한" userId="2d31bfbcd0aefa4a" providerId="LiveId" clId="{A02B2509-8D2B-4633-80FE-588E4F6584DB}" dt="2025-07-27T15:00:47.882" v="3" actId="1076"/>
          <ac:picMkLst>
            <pc:docMk/>
            <pc:sldMk cId="0" sldId="256"/>
            <ac:picMk id="4" creationId="{568BAD70-82BE-8DB8-DA3C-9BA7A1F4A444}"/>
          </ac:picMkLst>
        </pc:picChg>
        <pc:picChg chg="mod">
          <ac:chgData name="지윤 한" userId="2d31bfbcd0aefa4a" providerId="LiveId" clId="{A02B2509-8D2B-4633-80FE-588E4F6584DB}" dt="2025-07-27T16:09:13.551" v="1980" actId="1076"/>
          <ac:picMkLst>
            <pc:docMk/>
            <pc:sldMk cId="0" sldId="256"/>
            <ac:picMk id="36" creationId="{94F11405-F439-24B6-615D-68EE6DFE4AFC}"/>
          </ac:picMkLst>
        </pc:picChg>
        <pc:picChg chg="mod">
          <ac:chgData name="지윤 한" userId="2d31bfbcd0aefa4a" providerId="LiveId" clId="{A02B2509-8D2B-4633-80FE-588E4F6584DB}" dt="2025-07-27T16:09:13.551" v="1980" actId="1076"/>
          <ac:picMkLst>
            <pc:docMk/>
            <pc:sldMk cId="0" sldId="256"/>
            <ac:picMk id="41" creationId="{11565A81-34E6-5619-770F-5D1AEED7FACB}"/>
          </ac:picMkLst>
        </pc:picChg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0" sldId="261"/>
        </pc:sldMkLst>
      </pc:sldChg>
      <pc:sldChg chg="del">
        <pc:chgData name="지윤 한" userId="2d31bfbcd0aefa4a" providerId="LiveId" clId="{A02B2509-8D2B-4633-80FE-588E4F6584DB}" dt="2025-07-27T16:27:48.579" v="2235" actId="47"/>
        <pc:sldMkLst>
          <pc:docMk/>
          <pc:sldMk cId="1382337844" sldId="264"/>
        </pc:sldMkLst>
      </pc:sldChg>
      <pc:sldChg chg="del">
        <pc:chgData name="지윤 한" userId="2d31bfbcd0aefa4a" providerId="LiveId" clId="{A02B2509-8D2B-4633-80FE-588E4F6584DB}" dt="2025-07-27T16:27:48.013" v="2234" actId="47"/>
        <pc:sldMkLst>
          <pc:docMk/>
          <pc:sldMk cId="4288768987" sldId="266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323303654" sldId="268"/>
        </pc:sldMkLst>
      </pc:sldChg>
      <pc:sldChg chg="addSp modSp ord">
        <pc:chgData name="지윤 한" userId="2d31bfbcd0aefa4a" providerId="LiveId" clId="{A02B2509-8D2B-4633-80FE-588E4F6584DB}" dt="2025-07-27T16:25:02.913" v="2200"/>
        <pc:sldMkLst>
          <pc:docMk/>
          <pc:sldMk cId="1274061315" sldId="269"/>
        </pc:sldMkLst>
        <pc:spChg chg="add mod">
          <ac:chgData name="지윤 한" userId="2d31bfbcd0aefa4a" providerId="LiveId" clId="{A02B2509-8D2B-4633-80FE-588E4F6584DB}" dt="2025-07-27T16:16:56.779" v="2126"/>
          <ac:spMkLst>
            <pc:docMk/>
            <pc:sldMk cId="1274061315" sldId="269"/>
            <ac:spMk id="2" creationId="{BB4145DD-FAAE-6B88-5BF2-3D126323BDCA}"/>
          </ac:spMkLst>
        </pc:spChg>
      </pc:sldChg>
      <pc:sldChg chg="del">
        <pc:chgData name="지윤 한" userId="2d31bfbcd0aefa4a" providerId="LiveId" clId="{A02B2509-8D2B-4633-80FE-588E4F6584DB}" dt="2025-07-27T16:27:47.360" v="2233" actId="47"/>
        <pc:sldMkLst>
          <pc:docMk/>
          <pc:sldMk cId="2454242421" sldId="270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6752643" sldId="271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2210473730" sldId="272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170630283" sldId="273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285889124" sldId="274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153456590" sldId="275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4250647510" sldId="276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2000098952" sldId="277"/>
        </pc:sldMkLst>
      </pc:sldChg>
      <pc:sldChg chg="del">
        <pc:chgData name="지윤 한" userId="2d31bfbcd0aefa4a" providerId="LiveId" clId="{A02B2509-8D2B-4633-80FE-588E4F6584DB}" dt="2025-07-27T16:27:46.068" v="2232" actId="47"/>
        <pc:sldMkLst>
          <pc:docMk/>
          <pc:sldMk cId="3492438657" sldId="278"/>
        </pc:sldMkLst>
      </pc:sldChg>
      <pc:sldChg chg="addSp modSp ord">
        <pc:chgData name="지윤 한" userId="2d31bfbcd0aefa4a" providerId="LiveId" clId="{A02B2509-8D2B-4633-80FE-588E4F6584DB}" dt="2025-07-27T16:26:11.834" v="2230"/>
        <pc:sldMkLst>
          <pc:docMk/>
          <pc:sldMk cId="2031256659" sldId="314"/>
        </pc:sldMkLst>
        <pc:spChg chg="add mod">
          <ac:chgData name="지윤 한" userId="2d31bfbcd0aefa4a" providerId="LiveId" clId="{A02B2509-8D2B-4633-80FE-588E4F6584DB}" dt="2025-07-27T16:16:53.055" v="2125" actId="20577"/>
          <ac:spMkLst>
            <pc:docMk/>
            <pc:sldMk cId="2031256659" sldId="314"/>
            <ac:spMk id="2" creationId="{DE4B872C-3DE0-9D1E-9147-FE4B6E208EDD}"/>
          </ac:spMkLst>
        </pc:spChg>
      </pc:sldChg>
      <pc:sldChg chg="addSp delSp modSp">
        <pc:chgData name="지윤 한" userId="2d31bfbcd0aefa4a" providerId="LiveId" clId="{A02B2509-8D2B-4633-80FE-588E4F6584DB}" dt="2025-07-27T16:17:45.017" v="2174" actId="14100"/>
        <pc:sldMkLst>
          <pc:docMk/>
          <pc:sldMk cId="173107095" sldId="315"/>
        </pc:sldMkLst>
        <pc:spChg chg="mod">
          <ac:chgData name="지윤 한" userId="2d31bfbcd0aefa4a" providerId="LiveId" clId="{A02B2509-8D2B-4633-80FE-588E4F6584DB}" dt="2025-07-27T16:17:45.017" v="2174" actId="14100"/>
          <ac:spMkLst>
            <pc:docMk/>
            <pc:sldMk cId="173107095" sldId="315"/>
            <ac:spMk id="5" creationId="{CB487381-37AB-5BEB-B3E1-18B6ECF8D90F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7" creationId="{7EFE6A52-8EE9-19D9-35BF-EF83C5BE8E7F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8" creationId="{439A85C8-938A-42C4-4000-2445E4F1B437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11" creationId="{2BA2F599-2D11-3F9A-8F20-1E7EA40C0EDA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16" creationId="{89DE1E18-EBB5-84DA-30AB-916275611A35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18" creationId="{4AB8F63B-9E15-E69B-E71E-9999D808A2B1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19" creationId="{905E90AA-AD2B-441B-99FF-32F3748A0CF0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21" creationId="{3A7EF4A8-7351-F45F-F6D2-3A4CEB3FEECC}"/>
          </ac:spMkLst>
        </pc:spChg>
        <pc:spChg chg="mod topLvl">
          <ac:chgData name="지윤 한" userId="2d31bfbcd0aefa4a" providerId="LiveId" clId="{A02B2509-8D2B-4633-80FE-588E4F6584DB}" dt="2025-07-27T16:13:59.271" v="2108" actId="164"/>
          <ac:spMkLst>
            <pc:docMk/>
            <pc:sldMk cId="173107095" sldId="315"/>
            <ac:spMk id="22" creationId="{99DCADBE-5343-AD4C-C33A-8B2AE602D26F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24" creationId="{00177359-645E-8927-A1D5-0C2ED1E9789F}"/>
          </ac:spMkLst>
        </pc:spChg>
        <pc:spChg chg="mod topLvl">
          <ac:chgData name="지윤 한" userId="2d31bfbcd0aefa4a" providerId="LiveId" clId="{A02B2509-8D2B-4633-80FE-588E4F6584DB}" dt="2025-07-27T16:13:53.755" v="2106" actId="1076"/>
          <ac:spMkLst>
            <pc:docMk/>
            <pc:sldMk cId="173107095" sldId="315"/>
            <ac:spMk id="28" creationId="{994B7453-ED2D-BBD7-65CF-6773AA3D6C1B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30" creationId="{BC22CF37-BEA5-25D2-D7CF-3B9F4D511928}"/>
          </ac:spMkLst>
        </pc:spChg>
        <pc:spChg chg="mod topLvl">
          <ac:chgData name="지윤 한" userId="2d31bfbcd0aefa4a" providerId="LiveId" clId="{A02B2509-8D2B-4633-80FE-588E4F6584DB}" dt="2025-07-27T16:14:02.760" v="2110" actId="1076"/>
          <ac:spMkLst>
            <pc:docMk/>
            <pc:sldMk cId="173107095" sldId="315"/>
            <ac:spMk id="31" creationId="{D1A3A19C-0B0D-BA87-81D7-3F6352454AA6}"/>
          </ac:spMkLst>
        </pc:spChg>
        <pc:grpChg chg="add mod">
          <ac:chgData name="지윤 한" userId="2d31bfbcd0aefa4a" providerId="LiveId" clId="{A02B2509-8D2B-4633-80FE-588E4F6584DB}" dt="2025-07-27T16:13:21" v="2094" actId="164"/>
          <ac:grpSpMkLst>
            <pc:docMk/>
            <pc:sldMk cId="173107095" sldId="315"/>
            <ac:grpSpMk id="3" creationId="{D715ADE4-0D82-5EB5-872A-01CD342BBD10}"/>
          </ac:grpSpMkLst>
        </pc:grpChg>
        <pc:grpChg chg="add del mod">
          <ac:chgData name="지윤 한" userId="2d31bfbcd0aefa4a" providerId="LiveId" clId="{A02B2509-8D2B-4633-80FE-588E4F6584DB}" dt="2025-07-27T16:11:06.788" v="2006" actId="165"/>
          <ac:grpSpMkLst>
            <pc:docMk/>
            <pc:sldMk cId="173107095" sldId="315"/>
            <ac:grpSpMk id="9" creationId="{2EF567D7-E1C6-C9CA-0FF2-6CB96FCD60FE}"/>
          </ac:grpSpMkLst>
        </pc:grpChg>
        <pc:grpChg chg="add del mod">
          <ac:chgData name="지윤 한" userId="2d31bfbcd0aefa4a" providerId="LiveId" clId="{A02B2509-8D2B-4633-80FE-588E4F6584DB}" dt="2025-07-27T16:13:41.884" v="2104" actId="165"/>
          <ac:grpSpMkLst>
            <pc:docMk/>
            <pc:sldMk cId="173107095" sldId="315"/>
            <ac:grpSpMk id="10" creationId="{98686955-A7F1-CF6E-AACE-8CD4A814EB46}"/>
          </ac:grpSpMkLst>
        </pc:grpChg>
        <pc:grpChg chg="del mod topLvl">
          <ac:chgData name="지윤 한" userId="2d31bfbcd0aefa4a" providerId="LiveId" clId="{A02B2509-8D2B-4633-80FE-588E4F6584DB}" dt="2025-07-27T16:11:07.313" v="2007" actId="165"/>
          <ac:grpSpMkLst>
            <pc:docMk/>
            <pc:sldMk cId="173107095" sldId="315"/>
            <ac:grpSpMk id="14" creationId="{E7906789-8595-D8D3-D972-A722200F101F}"/>
          </ac:grpSpMkLst>
        </pc:grpChg>
        <pc:grpChg chg="del">
          <ac:chgData name="지윤 한" userId="2d31bfbcd0aefa4a" providerId="LiveId" clId="{A02B2509-8D2B-4633-80FE-588E4F6584DB}" dt="2025-07-27T16:09:42.542" v="1986" actId="165"/>
          <ac:grpSpMkLst>
            <pc:docMk/>
            <pc:sldMk cId="173107095" sldId="315"/>
            <ac:grpSpMk id="23" creationId="{A238FCA4-016F-7A96-72D7-2AFC8175128F}"/>
          </ac:grpSpMkLst>
        </pc:grpChg>
        <pc:grpChg chg="del mod topLvl">
          <ac:chgData name="지윤 한" userId="2d31bfbcd0aefa4a" providerId="LiveId" clId="{A02B2509-8D2B-4633-80FE-588E4F6584DB}" dt="2025-07-27T16:09:42.716" v="1987" actId="165"/>
          <ac:grpSpMkLst>
            <pc:docMk/>
            <pc:sldMk cId="173107095" sldId="315"/>
            <ac:grpSpMk id="26" creationId="{10BBFE67-B96C-BBDA-A280-0F78A47AC38A}"/>
          </ac:grpSpMkLst>
        </pc:grpChg>
        <pc:grpChg chg="add del mod">
          <ac:chgData name="지윤 한" userId="2d31bfbcd0aefa4a" providerId="LiveId" clId="{A02B2509-8D2B-4633-80FE-588E4F6584DB}" dt="2025-07-27T16:13:41.884" v="2104" actId="165"/>
          <ac:grpSpMkLst>
            <pc:docMk/>
            <pc:sldMk cId="173107095" sldId="315"/>
            <ac:grpSpMk id="33" creationId="{22D44C5C-FA17-938D-AB43-E1C025490BA4}"/>
          </ac:grpSpMkLst>
        </pc:grpChg>
        <pc:grpChg chg="add mod">
          <ac:chgData name="지윤 한" userId="2d31bfbcd0aefa4a" providerId="LiveId" clId="{A02B2509-8D2B-4633-80FE-588E4F6584DB}" dt="2025-07-27T16:13:21" v="2094" actId="164"/>
          <ac:grpSpMkLst>
            <pc:docMk/>
            <pc:sldMk cId="173107095" sldId="315"/>
            <ac:grpSpMk id="34" creationId="{2B286280-B49F-0325-2E1B-3B4E211A1B4F}"/>
          </ac:grpSpMkLst>
        </pc:grpChg>
        <pc:grpChg chg="add del mod">
          <ac:chgData name="지윤 한" userId="2d31bfbcd0aefa4a" providerId="LiveId" clId="{A02B2509-8D2B-4633-80FE-588E4F6584DB}" dt="2025-07-27T16:13:59.271" v="2108" actId="164"/>
          <ac:grpSpMkLst>
            <pc:docMk/>
            <pc:sldMk cId="173107095" sldId="315"/>
            <ac:grpSpMk id="35" creationId="{45C6D92E-EEEC-343F-07F9-4C21355FFAAC}"/>
          </ac:grpSpMkLst>
        </pc:grpChg>
        <pc:grpChg chg="add del mod">
          <ac:chgData name="지윤 한" userId="2d31bfbcd0aefa4a" providerId="LiveId" clId="{A02B2509-8D2B-4633-80FE-588E4F6584DB}" dt="2025-07-27T16:13:59.271" v="2108" actId="164"/>
          <ac:grpSpMkLst>
            <pc:docMk/>
            <pc:sldMk cId="173107095" sldId="315"/>
            <ac:grpSpMk id="36" creationId="{070AFD75-5B7E-7471-16AA-8CAA4CE371E9}"/>
          </ac:grpSpMkLst>
        </pc:grpChg>
        <pc:grpChg chg="add del mod">
          <ac:chgData name="지윤 한" userId="2d31bfbcd0aefa4a" providerId="LiveId" clId="{A02B2509-8D2B-4633-80FE-588E4F6584DB}" dt="2025-07-27T16:13:59.271" v="2108" actId="164"/>
          <ac:grpSpMkLst>
            <pc:docMk/>
            <pc:sldMk cId="173107095" sldId="315"/>
            <ac:grpSpMk id="37" creationId="{7C516D13-D06F-C09F-6FFF-8C302F98F3D3}"/>
          </ac:grpSpMkLst>
        </pc:grpChg>
        <pc:grpChg chg="add mod">
          <ac:chgData name="지윤 한" userId="2d31bfbcd0aefa4a" providerId="LiveId" clId="{A02B2509-8D2B-4633-80FE-588E4F6584DB}" dt="2025-07-27T16:13:23.631" v="2096" actId="164"/>
          <ac:grpSpMkLst>
            <pc:docMk/>
            <pc:sldMk cId="173107095" sldId="315"/>
            <ac:grpSpMk id="38" creationId="{BB22D35C-B2BF-0B6C-830F-157F6B2942E0}"/>
          </ac:grpSpMkLst>
        </pc:grpChg>
        <pc:grpChg chg="add mod">
          <ac:chgData name="지윤 한" userId="2d31bfbcd0aefa4a" providerId="LiveId" clId="{A02B2509-8D2B-4633-80FE-588E4F6584DB}" dt="2025-07-27T16:13:23.631" v="2096" actId="164"/>
          <ac:grpSpMkLst>
            <pc:docMk/>
            <pc:sldMk cId="173107095" sldId="315"/>
            <ac:grpSpMk id="39" creationId="{4C0EBDAD-F748-030C-4F54-7A047A4C2861}"/>
          </ac:grpSpMkLst>
        </pc:grpChg>
        <pc:grpChg chg="add mod">
          <ac:chgData name="지윤 한" userId="2d31bfbcd0aefa4a" providerId="LiveId" clId="{A02B2509-8D2B-4633-80FE-588E4F6584DB}" dt="2025-07-27T16:13:23.631" v="2096" actId="164"/>
          <ac:grpSpMkLst>
            <pc:docMk/>
            <pc:sldMk cId="173107095" sldId="315"/>
            <ac:grpSpMk id="40" creationId="{739E01C9-C902-6E71-B74C-90BDA9ED7612}"/>
          </ac:grpSpMkLst>
        </pc:grpChg>
        <pc:grpChg chg="mod">
          <ac:chgData name="지윤 한" userId="2d31bfbcd0aefa4a" providerId="LiveId" clId="{A02B2509-8D2B-4633-80FE-588E4F6584DB}" dt="2025-07-27T16:14:00.177" v="2109" actId="164"/>
          <ac:grpSpMkLst>
            <pc:docMk/>
            <pc:sldMk cId="173107095" sldId="315"/>
            <ac:grpSpMk id="41" creationId="{11663D4A-1DC4-DC1A-95FD-C6BEB97EF6C3}"/>
          </ac:grpSpMkLst>
        </pc:grpChg>
        <pc:grpChg chg="add mod">
          <ac:chgData name="지윤 한" userId="2d31bfbcd0aefa4a" providerId="LiveId" clId="{A02B2509-8D2B-4633-80FE-588E4F6584DB}" dt="2025-07-27T16:14:00.177" v="2109" actId="164"/>
          <ac:grpSpMkLst>
            <pc:docMk/>
            <pc:sldMk cId="173107095" sldId="315"/>
            <ac:grpSpMk id="42" creationId="{5A353851-10F4-6FA2-0091-58FFAF65640D}"/>
          </ac:grpSpMkLst>
        </pc:grpChg>
        <pc:grpChg chg="add mod">
          <ac:chgData name="지윤 한" userId="2d31bfbcd0aefa4a" providerId="LiveId" clId="{A02B2509-8D2B-4633-80FE-588E4F6584DB}" dt="2025-07-27T16:14:00.177" v="2109" actId="164"/>
          <ac:grpSpMkLst>
            <pc:docMk/>
            <pc:sldMk cId="173107095" sldId="315"/>
            <ac:grpSpMk id="43" creationId="{01AAFE40-D255-EB27-BF69-F1A81F8514AC}"/>
          </ac:grpSpMkLst>
        </pc:grpChg>
        <pc:picChg chg="mod topLvl">
          <ac:chgData name="지윤 한" userId="2d31bfbcd0aefa4a" providerId="LiveId" clId="{A02B2509-8D2B-4633-80FE-588E4F6584DB}" dt="2025-07-27T16:13:56.067" v="2107" actId="164"/>
          <ac:picMkLst>
            <pc:docMk/>
            <pc:sldMk cId="173107095" sldId="315"/>
            <ac:picMk id="12" creationId="{D094CBF6-CE2A-71C5-4618-8C2A748FB1A9}"/>
          </ac:picMkLst>
        </pc:picChg>
        <pc:picChg chg="mod topLvl">
          <ac:chgData name="지윤 한" userId="2d31bfbcd0aefa4a" providerId="LiveId" clId="{A02B2509-8D2B-4633-80FE-588E4F6584DB}" dt="2025-07-27T16:13:56.067" v="2107" actId="164"/>
          <ac:picMkLst>
            <pc:docMk/>
            <pc:sldMk cId="173107095" sldId="315"/>
            <ac:picMk id="13" creationId="{9AE38911-FBE3-7CA4-2582-2A680195593E}"/>
          </ac:picMkLst>
        </pc:picChg>
        <pc:picChg chg="mod topLvl">
          <ac:chgData name="지윤 한" userId="2d31bfbcd0aefa4a" providerId="LiveId" clId="{A02B2509-8D2B-4633-80FE-588E4F6584DB}" dt="2025-07-27T16:13:56.067" v="2107" actId="164"/>
          <ac:picMkLst>
            <pc:docMk/>
            <pc:sldMk cId="173107095" sldId="315"/>
            <ac:picMk id="15" creationId="{26B32DDB-DB99-705F-314F-EFF7BCB04DC5}"/>
          </ac:picMkLst>
        </pc:picChg>
        <pc:picChg chg="mod topLvl">
          <ac:chgData name="지윤 한" userId="2d31bfbcd0aefa4a" providerId="LiveId" clId="{A02B2509-8D2B-4633-80FE-588E4F6584DB}" dt="2025-07-27T16:13:56.067" v="2107" actId="164"/>
          <ac:picMkLst>
            <pc:docMk/>
            <pc:sldMk cId="173107095" sldId="315"/>
            <ac:picMk id="17" creationId="{9C88564C-C884-EC4D-EF01-CA58F82447DC}"/>
          </ac:picMkLst>
        </pc:picChg>
        <pc:picChg chg="mod topLvl">
          <ac:chgData name="지윤 한" userId="2d31bfbcd0aefa4a" providerId="LiveId" clId="{A02B2509-8D2B-4633-80FE-588E4F6584DB}" dt="2025-07-27T16:13:53.755" v="2106" actId="1076"/>
          <ac:picMkLst>
            <pc:docMk/>
            <pc:sldMk cId="173107095" sldId="315"/>
            <ac:picMk id="25" creationId="{2F85EE15-3089-0F1B-15AD-28CAACCC029F}"/>
          </ac:picMkLst>
        </pc:picChg>
        <pc:picChg chg="mod topLvl">
          <ac:chgData name="지윤 한" userId="2d31bfbcd0aefa4a" providerId="LiveId" clId="{A02B2509-8D2B-4633-80FE-588E4F6584DB}" dt="2025-07-27T16:13:39.486" v="2103" actId="165"/>
          <ac:picMkLst>
            <pc:docMk/>
            <pc:sldMk cId="173107095" sldId="315"/>
            <ac:picMk id="27" creationId="{5E906119-404B-8BCA-7524-68CA9212E0B4}"/>
          </ac:picMkLst>
        </pc:picChg>
        <pc:picChg chg="mod topLvl">
          <ac:chgData name="지윤 한" userId="2d31bfbcd0aefa4a" providerId="LiveId" clId="{A02B2509-8D2B-4633-80FE-588E4F6584DB}" dt="2025-07-27T16:13:53.755" v="2106" actId="1076"/>
          <ac:picMkLst>
            <pc:docMk/>
            <pc:sldMk cId="173107095" sldId="315"/>
            <ac:picMk id="29" creationId="{1720F3E8-25E5-2E2A-7223-42655B515108}"/>
          </ac:picMkLst>
        </pc:picChg>
        <pc:picChg chg="mod topLvl">
          <ac:chgData name="지윤 한" userId="2d31bfbcd0aefa4a" providerId="LiveId" clId="{A02B2509-8D2B-4633-80FE-588E4F6584DB}" dt="2025-07-27T16:13:59.271" v="2108" actId="164"/>
          <ac:picMkLst>
            <pc:docMk/>
            <pc:sldMk cId="173107095" sldId="315"/>
            <ac:picMk id="32" creationId="{0CA80F81-CC3F-F42A-BEBD-C3C8337B96A2}"/>
          </ac:picMkLst>
        </pc:picChg>
      </pc:sldChg>
      <pc:sldChg chg="addSp delSp modSp mod">
        <pc:chgData name="지윤 한" userId="2d31bfbcd0aefa4a" providerId="LiveId" clId="{A02B2509-8D2B-4633-80FE-588E4F6584DB}" dt="2025-07-27T15:47:28.656" v="884" actId="21"/>
        <pc:sldMkLst>
          <pc:docMk/>
          <pc:sldMk cId="4104820932" sldId="316"/>
        </pc:sldMkLst>
        <pc:spChg chg="add mod ord">
          <ac:chgData name="지윤 한" userId="2d31bfbcd0aefa4a" providerId="LiveId" clId="{A02B2509-8D2B-4633-80FE-588E4F6584DB}" dt="2025-07-27T15:07:47.079" v="171" actId="167"/>
          <ac:spMkLst>
            <pc:docMk/>
            <pc:sldMk cId="4104820932" sldId="316"/>
            <ac:spMk id="6" creationId="{2C4FB437-5C8F-AB43-1DC2-EEEBA524B165}"/>
          </ac:spMkLst>
        </pc:spChg>
        <pc:spChg chg="add mod ord">
          <ac:chgData name="지윤 한" userId="2d31bfbcd0aefa4a" providerId="LiveId" clId="{A02B2509-8D2B-4633-80FE-588E4F6584DB}" dt="2025-07-27T15:08:15.980" v="189" actId="167"/>
          <ac:spMkLst>
            <pc:docMk/>
            <pc:sldMk cId="4104820932" sldId="316"/>
            <ac:spMk id="7" creationId="{CC9C0184-2070-DC29-AC7C-E402139FB3D6}"/>
          </ac:spMkLst>
        </pc:spChg>
        <pc:spChg chg="add mod ord">
          <ac:chgData name="지윤 한" userId="2d31bfbcd0aefa4a" providerId="LiveId" clId="{A02B2509-8D2B-4633-80FE-588E4F6584DB}" dt="2025-07-27T15:08:15.980" v="189" actId="167"/>
          <ac:spMkLst>
            <pc:docMk/>
            <pc:sldMk cId="4104820932" sldId="316"/>
            <ac:spMk id="8" creationId="{653C7312-62E5-EB9B-798D-B3C8F8E144FD}"/>
          </ac:spMkLst>
        </pc:spChg>
        <pc:spChg chg="add mod ord">
          <ac:chgData name="지윤 한" userId="2d31bfbcd0aefa4a" providerId="LiveId" clId="{A02B2509-8D2B-4633-80FE-588E4F6584DB}" dt="2025-07-27T15:27:56.934" v="375" actId="164"/>
          <ac:spMkLst>
            <pc:docMk/>
            <pc:sldMk cId="4104820932" sldId="316"/>
            <ac:spMk id="12" creationId="{7305EC7C-505C-8064-0A36-3509FB94B83E}"/>
          </ac:spMkLst>
        </pc:spChg>
        <pc:spChg chg="add mod ord">
          <ac:chgData name="지윤 한" userId="2d31bfbcd0aefa4a" providerId="LiveId" clId="{A02B2509-8D2B-4633-80FE-588E4F6584DB}" dt="2025-07-27T15:27:59.628" v="376" actId="164"/>
          <ac:spMkLst>
            <pc:docMk/>
            <pc:sldMk cId="4104820932" sldId="316"/>
            <ac:spMk id="14" creationId="{ED229BB8-D4B1-76B1-0AED-FD80758CF7AC}"/>
          </ac:spMkLst>
        </pc:spChg>
        <pc:spChg chg="add del mod">
          <ac:chgData name="지윤 한" userId="2d31bfbcd0aefa4a" providerId="LiveId" clId="{A02B2509-8D2B-4633-80FE-588E4F6584DB}" dt="2025-07-27T15:47:28.656" v="884" actId="21"/>
          <ac:spMkLst>
            <pc:docMk/>
            <pc:sldMk cId="4104820932" sldId="316"/>
            <ac:spMk id="24" creationId="{BAA56CE5-28E5-7105-CCA2-0AD50B777A60}"/>
          </ac:spMkLst>
        </pc:spChg>
        <pc:spChg chg="mod">
          <ac:chgData name="지윤 한" userId="2d31bfbcd0aefa4a" providerId="LiveId" clId="{A02B2509-8D2B-4633-80FE-588E4F6584DB}" dt="2025-07-27T15:07:53.386" v="172" actId="1076"/>
          <ac:spMkLst>
            <pc:docMk/>
            <pc:sldMk cId="4104820932" sldId="316"/>
            <ac:spMk id="33" creationId="{00000000-0000-0000-0000-000000000000}"/>
          </ac:spMkLst>
        </pc:spChg>
        <pc:spChg chg="mod topLvl">
          <ac:chgData name="지윤 한" userId="2d31bfbcd0aefa4a" providerId="LiveId" clId="{A02B2509-8D2B-4633-80FE-588E4F6584DB}" dt="2025-07-27T15:25:49.494" v="353" actId="164"/>
          <ac:spMkLst>
            <pc:docMk/>
            <pc:sldMk cId="4104820932" sldId="316"/>
            <ac:spMk id="35" creationId="{00000000-0000-0000-0000-000000000000}"/>
          </ac:spMkLst>
        </pc:spChg>
        <pc:spChg chg="add del mod topLvl">
          <ac:chgData name="지윤 한" userId="2d31bfbcd0aefa4a" providerId="LiveId" clId="{A02B2509-8D2B-4633-80FE-588E4F6584DB}" dt="2025-07-27T15:25:49.494" v="353" actId="164"/>
          <ac:spMkLst>
            <pc:docMk/>
            <pc:sldMk cId="4104820932" sldId="316"/>
            <ac:spMk id="37" creationId="{00000000-0000-0000-0000-000000000000}"/>
          </ac:spMkLst>
        </pc:spChg>
        <pc:spChg chg="del mod topLvl">
          <ac:chgData name="지윤 한" userId="2d31bfbcd0aefa4a" providerId="LiveId" clId="{A02B2509-8D2B-4633-80FE-588E4F6584DB}" dt="2025-07-27T15:07:55.943" v="173" actId="478"/>
          <ac:spMkLst>
            <pc:docMk/>
            <pc:sldMk cId="4104820932" sldId="316"/>
            <ac:spMk id="41" creationId="{00000000-0000-0000-0000-000000000000}"/>
          </ac:spMkLst>
        </pc:spChg>
        <pc:spChg chg="add del mod topLvl">
          <ac:chgData name="지윤 한" userId="2d31bfbcd0aefa4a" providerId="LiveId" clId="{A02B2509-8D2B-4633-80FE-588E4F6584DB}" dt="2025-07-27T15:25:49.494" v="353" actId="164"/>
          <ac:spMkLst>
            <pc:docMk/>
            <pc:sldMk cId="4104820932" sldId="316"/>
            <ac:spMk id="42" creationId="{00000000-0000-0000-0000-000000000000}"/>
          </ac:spMkLst>
        </pc:spChg>
        <pc:spChg chg="add del mod topLvl">
          <ac:chgData name="지윤 한" userId="2d31bfbcd0aefa4a" providerId="LiveId" clId="{A02B2509-8D2B-4633-80FE-588E4F6584DB}" dt="2025-07-27T15:25:49.494" v="353" actId="164"/>
          <ac:spMkLst>
            <pc:docMk/>
            <pc:sldMk cId="4104820932" sldId="316"/>
            <ac:spMk id="43" creationId="{00000000-0000-0000-0000-000000000000}"/>
          </ac:spMkLst>
        </pc:spChg>
        <pc:spChg chg="mod">
          <ac:chgData name="지윤 한" userId="2d31bfbcd0aefa4a" providerId="LiveId" clId="{A02B2509-8D2B-4633-80FE-588E4F6584DB}" dt="2025-07-27T15:08:19.163" v="191" actId="1076"/>
          <ac:spMkLst>
            <pc:docMk/>
            <pc:sldMk cId="4104820932" sldId="316"/>
            <ac:spMk id="44" creationId="{00000000-0000-0000-0000-000000000000}"/>
          </ac:spMkLst>
        </pc:spChg>
        <pc:spChg chg="del mod topLvl">
          <ac:chgData name="지윤 한" userId="2d31bfbcd0aefa4a" providerId="LiveId" clId="{A02B2509-8D2B-4633-80FE-588E4F6584DB}" dt="2025-07-27T15:20:50.325" v="292" actId="478"/>
          <ac:spMkLst>
            <pc:docMk/>
            <pc:sldMk cId="4104820932" sldId="316"/>
            <ac:spMk id="46" creationId="{00000000-0000-0000-0000-000000000000}"/>
          </ac:spMkLst>
        </pc:spChg>
        <pc:spChg chg="mod topLvl">
          <ac:chgData name="지윤 한" userId="2d31bfbcd0aefa4a" providerId="LiveId" clId="{A02B2509-8D2B-4633-80FE-588E4F6584DB}" dt="2025-07-27T15:27:56.934" v="375" actId="164"/>
          <ac:spMkLst>
            <pc:docMk/>
            <pc:sldMk cId="4104820932" sldId="316"/>
            <ac:spMk id="47" creationId="{00000000-0000-0000-0000-000000000000}"/>
          </ac:spMkLst>
        </pc:spChg>
        <pc:spChg chg="mod">
          <ac:chgData name="지윤 한" userId="2d31bfbcd0aefa4a" providerId="LiveId" clId="{A02B2509-8D2B-4633-80FE-588E4F6584DB}" dt="2025-07-27T15:27:56.934" v="375" actId="164"/>
          <ac:spMkLst>
            <pc:docMk/>
            <pc:sldMk cId="4104820932" sldId="316"/>
            <ac:spMk id="49" creationId="{00000000-0000-0000-0000-000000000000}"/>
          </ac:spMkLst>
        </pc:spChg>
        <pc:spChg chg="mod">
          <ac:chgData name="지윤 한" userId="2d31bfbcd0aefa4a" providerId="LiveId" clId="{A02B2509-8D2B-4633-80FE-588E4F6584DB}" dt="2025-07-27T15:27:56.934" v="375" actId="164"/>
          <ac:spMkLst>
            <pc:docMk/>
            <pc:sldMk cId="4104820932" sldId="316"/>
            <ac:spMk id="51" creationId="{00000000-0000-0000-0000-000000000000}"/>
          </ac:spMkLst>
        </pc:spChg>
        <pc:spChg chg="add del mod">
          <ac:chgData name="지윤 한" userId="2d31bfbcd0aefa4a" providerId="LiveId" clId="{A02B2509-8D2B-4633-80FE-588E4F6584DB}" dt="2025-07-27T15:08:45.982" v="200" actId="478"/>
          <ac:spMkLst>
            <pc:docMk/>
            <pc:sldMk cId="4104820932" sldId="316"/>
            <ac:spMk id="52" creationId="{00000000-0000-0000-0000-000000000000}"/>
          </ac:spMkLst>
        </pc:spChg>
        <pc:spChg chg="add del">
          <ac:chgData name="지윤 한" userId="2d31bfbcd0aefa4a" providerId="LiveId" clId="{A02B2509-8D2B-4633-80FE-588E4F6584DB}" dt="2025-07-27T15:07:56.948" v="174" actId="478"/>
          <ac:spMkLst>
            <pc:docMk/>
            <pc:sldMk cId="4104820932" sldId="316"/>
            <ac:spMk id="53" creationId="{00000000-0000-0000-0000-000000000000}"/>
          </ac:spMkLst>
        </pc:spChg>
        <pc:spChg chg="mod">
          <ac:chgData name="지윤 한" userId="2d31bfbcd0aefa4a" providerId="LiveId" clId="{A02B2509-8D2B-4633-80FE-588E4F6584DB}" dt="2025-07-27T15:08:20.861" v="193" actId="1076"/>
          <ac:spMkLst>
            <pc:docMk/>
            <pc:sldMk cId="4104820932" sldId="316"/>
            <ac:spMk id="54" creationId="{00000000-0000-0000-0000-000000000000}"/>
          </ac:spMkLst>
        </pc:spChg>
        <pc:spChg chg="mod topLvl">
          <ac:chgData name="지윤 한" userId="2d31bfbcd0aefa4a" providerId="LiveId" clId="{A02B2509-8D2B-4633-80FE-588E4F6584DB}" dt="2025-07-27T15:27:47.571" v="370" actId="164"/>
          <ac:spMkLst>
            <pc:docMk/>
            <pc:sldMk cId="4104820932" sldId="316"/>
            <ac:spMk id="56" creationId="{00000000-0000-0000-0000-000000000000}"/>
          </ac:spMkLst>
        </pc:spChg>
        <pc:spChg chg="del mod topLvl">
          <ac:chgData name="지윤 한" userId="2d31bfbcd0aefa4a" providerId="LiveId" clId="{A02B2509-8D2B-4633-80FE-588E4F6584DB}" dt="2025-07-27T15:21:07.278" v="302" actId="478"/>
          <ac:spMkLst>
            <pc:docMk/>
            <pc:sldMk cId="4104820932" sldId="316"/>
            <ac:spMk id="57" creationId="{00000000-0000-0000-0000-000000000000}"/>
          </ac:spMkLst>
        </pc:spChg>
        <pc:spChg chg="mod">
          <ac:chgData name="지윤 한" userId="2d31bfbcd0aefa4a" providerId="LiveId" clId="{A02B2509-8D2B-4633-80FE-588E4F6584DB}" dt="2025-07-27T15:27:59.628" v="376" actId="164"/>
          <ac:spMkLst>
            <pc:docMk/>
            <pc:sldMk cId="4104820932" sldId="316"/>
            <ac:spMk id="59" creationId="{00000000-0000-0000-0000-000000000000}"/>
          </ac:spMkLst>
        </pc:spChg>
        <pc:spChg chg="mod">
          <ac:chgData name="지윤 한" userId="2d31bfbcd0aefa4a" providerId="LiveId" clId="{A02B2509-8D2B-4633-80FE-588E4F6584DB}" dt="2025-07-27T15:27:59.628" v="376" actId="164"/>
          <ac:spMkLst>
            <pc:docMk/>
            <pc:sldMk cId="4104820932" sldId="316"/>
            <ac:spMk id="61" creationId="{00000000-0000-0000-0000-000000000000}"/>
          </ac:spMkLst>
        </pc:spChg>
        <pc:spChg chg="add del mod">
          <ac:chgData name="지윤 한" userId="2d31bfbcd0aefa4a" providerId="LiveId" clId="{A02B2509-8D2B-4633-80FE-588E4F6584DB}" dt="2025-07-27T15:05:51.814" v="144" actId="478"/>
          <ac:spMkLst>
            <pc:docMk/>
            <pc:sldMk cId="4104820932" sldId="316"/>
            <ac:spMk id="62" creationId="{00000000-0000-0000-0000-000000000000}"/>
          </ac:spMkLst>
        </pc:spChg>
        <pc:spChg chg="mod">
          <ac:chgData name="지윤 한" userId="2d31bfbcd0aefa4a" providerId="LiveId" clId="{A02B2509-8D2B-4633-80FE-588E4F6584DB}" dt="2025-07-27T15:27:59.628" v="376" actId="164"/>
          <ac:spMkLst>
            <pc:docMk/>
            <pc:sldMk cId="4104820932" sldId="316"/>
            <ac:spMk id="63" creationId="{00000000-0000-0000-0000-000000000000}"/>
          </ac:spMkLst>
        </pc:spChg>
        <pc:grpChg chg="add mod">
          <ac:chgData name="지윤 한" userId="2d31bfbcd0aefa4a" providerId="LiveId" clId="{A02B2509-8D2B-4633-80FE-588E4F6584DB}" dt="2025-07-27T15:06:26.884" v="151" actId="164"/>
          <ac:grpSpMkLst>
            <pc:docMk/>
            <pc:sldMk cId="4104820932" sldId="316"/>
            <ac:grpSpMk id="2" creationId="{F3C5D535-25D6-8B64-E924-3DA084CCED88}"/>
          </ac:grpSpMkLst>
        </pc:grpChg>
        <pc:grpChg chg="add del mod">
          <ac:chgData name="지윤 한" userId="2d31bfbcd0aefa4a" providerId="LiveId" clId="{A02B2509-8D2B-4633-80FE-588E4F6584DB}" dt="2025-07-27T15:08:52.241" v="201" actId="165"/>
          <ac:grpSpMkLst>
            <pc:docMk/>
            <pc:sldMk cId="4104820932" sldId="316"/>
            <ac:grpSpMk id="3" creationId="{000CEC83-1089-07CB-9152-DFF1664A5DDB}"/>
          </ac:grpSpMkLst>
        </pc:grpChg>
        <pc:grpChg chg="add del mod">
          <ac:chgData name="지윤 한" userId="2d31bfbcd0aefa4a" providerId="LiveId" clId="{A02B2509-8D2B-4633-80FE-588E4F6584DB}" dt="2025-07-27T15:10:20.807" v="242" actId="165"/>
          <ac:grpSpMkLst>
            <pc:docMk/>
            <pc:sldMk cId="4104820932" sldId="316"/>
            <ac:grpSpMk id="9" creationId="{B48B2265-58DC-2FC7-4B48-72E099A4FDC1}"/>
          </ac:grpSpMkLst>
        </pc:grpChg>
        <pc:grpChg chg="add mod">
          <ac:chgData name="지윤 한" userId="2d31bfbcd0aefa4a" providerId="LiveId" clId="{A02B2509-8D2B-4633-80FE-588E4F6584DB}" dt="2025-07-27T15:27:59.628" v="376" actId="164"/>
          <ac:grpSpMkLst>
            <pc:docMk/>
            <pc:sldMk cId="4104820932" sldId="316"/>
            <ac:grpSpMk id="13" creationId="{2D814D4C-74E2-76D4-0D85-A0AAF68E2341}"/>
          </ac:grpSpMkLst>
        </pc:grpChg>
        <pc:grpChg chg="add mod">
          <ac:chgData name="지윤 한" userId="2d31bfbcd0aefa4a" providerId="LiveId" clId="{A02B2509-8D2B-4633-80FE-588E4F6584DB}" dt="2025-07-27T15:25:49.494" v="353" actId="164"/>
          <ac:grpSpMkLst>
            <pc:docMk/>
            <pc:sldMk cId="4104820932" sldId="316"/>
            <ac:grpSpMk id="18" creationId="{5B7EBF3C-E59C-9BF5-A5F5-268E09CBA718}"/>
          </ac:grpSpMkLst>
        </pc:grpChg>
        <pc:grpChg chg="add mod">
          <ac:chgData name="지윤 한" userId="2d31bfbcd0aefa4a" providerId="LiveId" clId="{A02B2509-8D2B-4633-80FE-588E4F6584DB}" dt="2025-07-27T15:27:49.993" v="371" actId="164"/>
          <ac:grpSpMkLst>
            <pc:docMk/>
            <pc:sldMk cId="4104820932" sldId="316"/>
            <ac:grpSpMk id="19" creationId="{0C83C17F-B51A-FCBA-995D-F7598E25DC19}"/>
          </ac:grpSpMkLst>
        </pc:grpChg>
        <pc:grpChg chg="add mod">
          <ac:chgData name="지윤 한" userId="2d31bfbcd0aefa4a" providerId="LiveId" clId="{A02B2509-8D2B-4633-80FE-588E4F6584DB}" dt="2025-07-27T15:25:59.510" v="358" actId="164"/>
          <ac:grpSpMkLst>
            <pc:docMk/>
            <pc:sldMk cId="4104820932" sldId="316"/>
            <ac:grpSpMk id="20" creationId="{109B2577-C6B1-F348-D11F-765D133E3655}"/>
          </ac:grpSpMkLst>
        </pc:grpChg>
        <pc:grpChg chg="add mod">
          <ac:chgData name="지윤 한" userId="2d31bfbcd0aefa4a" providerId="LiveId" clId="{A02B2509-8D2B-4633-80FE-588E4F6584DB}" dt="2025-07-27T15:27:47.571" v="370" actId="164"/>
          <ac:grpSpMkLst>
            <pc:docMk/>
            <pc:sldMk cId="4104820932" sldId="316"/>
            <ac:grpSpMk id="21" creationId="{7225DBFE-F7C2-5A33-3FF1-5E25DA1A055A}"/>
          </ac:grpSpMkLst>
        </pc:grpChg>
        <pc:grpChg chg="add mod">
          <ac:chgData name="지윤 한" userId="2d31bfbcd0aefa4a" providerId="LiveId" clId="{A02B2509-8D2B-4633-80FE-588E4F6584DB}" dt="2025-07-27T15:27:56.934" v="375" actId="164"/>
          <ac:grpSpMkLst>
            <pc:docMk/>
            <pc:sldMk cId="4104820932" sldId="316"/>
            <ac:grpSpMk id="22" creationId="{6EDD49BE-A4A7-114F-266E-0821F749E464}"/>
          </ac:grpSpMkLst>
        </pc:grpChg>
        <pc:grpChg chg="add mod">
          <ac:chgData name="지윤 한" userId="2d31bfbcd0aefa4a" providerId="LiveId" clId="{A02B2509-8D2B-4633-80FE-588E4F6584DB}" dt="2025-07-27T15:27:59.628" v="376" actId="164"/>
          <ac:grpSpMkLst>
            <pc:docMk/>
            <pc:sldMk cId="4104820932" sldId="316"/>
            <ac:grpSpMk id="23" creationId="{CBE505DC-7867-340A-4F4C-ACFDD134C0CD}"/>
          </ac:grpSpMkLst>
        </pc:grpChg>
        <pc:grpChg chg="add del mod topLvl">
          <ac:chgData name="지윤 한" userId="2d31bfbcd0aefa4a" providerId="LiveId" clId="{A02B2509-8D2B-4633-80FE-588E4F6584DB}" dt="2025-07-27T15:08:53.604" v="202" actId="165"/>
          <ac:grpSpMkLst>
            <pc:docMk/>
            <pc:sldMk cId="4104820932" sldId="316"/>
            <ac:grpSpMk id="34" creationId="{00000000-0000-0000-0000-000000000000}"/>
          </ac:grpSpMkLst>
        </pc:grpChg>
        <pc:grpChg chg="add del mod">
          <ac:chgData name="지윤 한" userId="2d31bfbcd0aefa4a" providerId="LiveId" clId="{A02B2509-8D2B-4633-80FE-588E4F6584DB}" dt="2025-07-27T15:06:41.962" v="158" actId="165"/>
          <ac:grpSpMkLst>
            <pc:docMk/>
            <pc:sldMk cId="4104820932" sldId="316"/>
            <ac:grpSpMk id="38" creationId="{00000000-0000-0000-0000-000000000000}"/>
          </ac:grpSpMkLst>
        </pc:grpChg>
        <pc:grpChg chg="del">
          <ac:chgData name="지윤 한" userId="2d31bfbcd0aefa4a" providerId="LiveId" clId="{A02B2509-8D2B-4633-80FE-588E4F6584DB}" dt="2025-07-27T15:08:31.667" v="195" actId="165"/>
          <ac:grpSpMkLst>
            <pc:docMk/>
            <pc:sldMk cId="4104820932" sldId="316"/>
            <ac:grpSpMk id="45" creationId="{00000000-0000-0000-0000-000000000000}"/>
          </ac:grpSpMkLst>
        </pc:grpChg>
        <pc:grpChg chg="del">
          <ac:chgData name="지윤 한" userId="2d31bfbcd0aefa4a" providerId="LiveId" clId="{A02B2509-8D2B-4633-80FE-588E4F6584DB}" dt="2025-07-27T15:14:09.437" v="271" actId="165"/>
          <ac:grpSpMkLst>
            <pc:docMk/>
            <pc:sldMk cId="4104820932" sldId="316"/>
            <ac:grpSpMk id="55" creationId="{00000000-0000-0000-0000-000000000000}"/>
          </ac:grpSpMkLst>
        </pc:grpChg>
        <pc:picChg chg="add mod">
          <ac:chgData name="지윤 한" userId="2d31bfbcd0aefa4a" providerId="LiveId" clId="{A02B2509-8D2B-4633-80FE-588E4F6584DB}" dt="2025-07-27T15:20:13.368" v="285" actId="14100"/>
          <ac:picMkLst>
            <pc:docMk/>
            <pc:sldMk cId="4104820932" sldId="316"/>
            <ac:picMk id="10" creationId="{EFC74C79-80B1-E822-F9AC-98A63A4C5039}"/>
          </ac:picMkLst>
        </pc:picChg>
        <pc:picChg chg="add mod">
          <ac:chgData name="지윤 한" userId="2d31bfbcd0aefa4a" providerId="LiveId" clId="{A02B2509-8D2B-4633-80FE-588E4F6584DB}" dt="2025-07-27T15:27:59.628" v="376" actId="164"/>
          <ac:picMkLst>
            <pc:docMk/>
            <pc:sldMk cId="4104820932" sldId="316"/>
            <ac:picMk id="11" creationId="{57F930C9-092D-2032-A804-809B6EE31134}"/>
          </ac:picMkLst>
        </pc:picChg>
        <pc:picChg chg="add del mod">
          <ac:chgData name="지윤 한" userId="2d31bfbcd0aefa4a" providerId="LiveId" clId="{A02B2509-8D2B-4633-80FE-588E4F6584DB}" dt="2025-07-27T15:22:11.962" v="320" actId="478"/>
          <ac:picMkLst>
            <pc:docMk/>
            <pc:sldMk cId="4104820932" sldId="316"/>
            <ac:picMk id="15" creationId="{F2F19F91-520D-E375-CE68-076A0FD38566}"/>
          </ac:picMkLst>
        </pc:picChg>
        <pc:picChg chg="add mod">
          <ac:chgData name="지윤 한" userId="2d31bfbcd0aefa4a" providerId="LiveId" clId="{A02B2509-8D2B-4633-80FE-588E4F6584DB}" dt="2025-07-27T15:27:56.934" v="375" actId="164"/>
          <ac:picMkLst>
            <pc:docMk/>
            <pc:sldMk cId="4104820932" sldId="316"/>
            <ac:picMk id="17" creationId="{0B0175F9-A794-A56B-6A20-B1512B667AED}"/>
          </ac:picMkLst>
        </pc:picChg>
        <pc:picChg chg="mod topLvl">
          <ac:chgData name="지윤 한" userId="2d31bfbcd0aefa4a" providerId="LiveId" clId="{A02B2509-8D2B-4633-80FE-588E4F6584DB}" dt="2025-07-27T15:25:49.494" v="353" actId="164"/>
          <ac:picMkLst>
            <pc:docMk/>
            <pc:sldMk cId="4104820932" sldId="316"/>
            <ac:picMk id="36" creationId="{00000000-0000-0000-0000-000000000000}"/>
          </ac:picMkLst>
        </pc:picChg>
        <pc:picChg chg="mod topLvl">
          <ac:chgData name="지윤 한" userId="2d31bfbcd0aefa4a" providerId="LiveId" clId="{A02B2509-8D2B-4633-80FE-588E4F6584DB}" dt="2025-07-27T15:25:49.494" v="353" actId="164"/>
          <ac:picMkLst>
            <pc:docMk/>
            <pc:sldMk cId="4104820932" sldId="316"/>
            <ac:picMk id="39" creationId="{00000000-0000-0000-0000-000000000000}"/>
          </ac:picMkLst>
        </pc:picChg>
        <pc:picChg chg="mod topLvl">
          <ac:chgData name="지윤 한" userId="2d31bfbcd0aefa4a" providerId="LiveId" clId="{A02B2509-8D2B-4633-80FE-588E4F6584DB}" dt="2025-07-27T15:25:49.494" v="353" actId="164"/>
          <ac:picMkLst>
            <pc:docMk/>
            <pc:sldMk cId="4104820932" sldId="316"/>
            <ac:picMk id="40" creationId="{00000000-0000-0000-0000-000000000000}"/>
          </ac:picMkLst>
        </pc:picChg>
        <pc:picChg chg="add del mod topLvl">
          <ac:chgData name="지윤 한" userId="2d31bfbcd0aefa4a" providerId="LiveId" clId="{A02B2509-8D2B-4633-80FE-588E4F6584DB}" dt="2025-07-27T15:25:05.572" v="344" actId="478"/>
          <ac:picMkLst>
            <pc:docMk/>
            <pc:sldMk cId="4104820932" sldId="316"/>
            <ac:picMk id="48" creationId="{00000000-0000-0000-0000-000000000000}"/>
          </ac:picMkLst>
        </pc:picChg>
        <pc:picChg chg="mod">
          <ac:chgData name="지윤 한" userId="2d31bfbcd0aefa4a" providerId="LiveId" clId="{A02B2509-8D2B-4633-80FE-588E4F6584DB}" dt="2025-07-27T15:27:56.934" v="375" actId="164"/>
          <ac:picMkLst>
            <pc:docMk/>
            <pc:sldMk cId="4104820932" sldId="316"/>
            <ac:picMk id="50" creationId="{00000000-0000-0000-0000-000000000000}"/>
          </ac:picMkLst>
        </pc:picChg>
        <pc:picChg chg="mod topLvl">
          <ac:chgData name="지윤 한" userId="2d31bfbcd0aefa4a" providerId="LiveId" clId="{A02B2509-8D2B-4633-80FE-588E4F6584DB}" dt="2025-07-27T15:27:47.571" v="370" actId="164"/>
          <ac:picMkLst>
            <pc:docMk/>
            <pc:sldMk cId="4104820932" sldId="316"/>
            <ac:picMk id="58" creationId="{00000000-0000-0000-0000-000000000000}"/>
          </ac:picMkLst>
        </pc:picChg>
        <pc:picChg chg="mod">
          <ac:chgData name="지윤 한" userId="2d31bfbcd0aefa4a" providerId="LiveId" clId="{A02B2509-8D2B-4633-80FE-588E4F6584DB}" dt="2025-07-27T15:27:59.628" v="376" actId="164"/>
          <ac:picMkLst>
            <pc:docMk/>
            <pc:sldMk cId="4104820932" sldId="316"/>
            <ac:picMk id="60" creationId="{00000000-0000-0000-0000-000000000000}"/>
          </ac:picMkLst>
        </pc:picChg>
        <pc:picChg chg="del mod">
          <ac:chgData name="지윤 한" userId="2d31bfbcd0aefa4a" providerId="LiveId" clId="{A02B2509-8D2B-4633-80FE-588E4F6584DB}" dt="2025-07-27T15:20:26.685" v="287" actId="478"/>
          <ac:picMkLst>
            <pc:docMk/>
            <pc:sldMk cId="4104820932" sldId="316"/>
            <ac:picMk id="64" creationId="{00000000-0000-0000-0000-000000000000}"/>
          </ac:picMkLst>
        </pc:picChg>
      </pc:sldChg>
      <pc:sldChg chg="addSp delSp modSp add mod">
        <pc:chgData name="지윤 한" userId="2d31bfbcd0aefa4a" providerId="LiveId" clId="{A02B2509-8D2B-4633-80FE-588E4F6584DB}" dt="2025-07-27T15:43:01.651" v="866" actId="164"/>
        <pc:sldMkLst>
          <pc:docMk/>
          <pc:sldMk cId="3179273636" sldId="317"/>
        </pc:sldMkLst>
        <pc:spChg chg="del mod topLvl">
          <ac:chgData name="지윤 한" userId="2d31bfbcd0aefa4a" providerId="LiveId" clId="{A02B2509-8D2B-4633-80FE-588E4F6584DB}" dt="2025-07-27T15:28:35.284" v="388" actId="478"/>
          <ac:spMkLst>
            <pc:docMk/>
            <pc:sldMk cId="3179273636" sldId="317"/>
            <ac:spMk id="3" creationId="{A4231F75-701B-4808-D9A3-8AAE64D0BF08}"/>
          </ac:spMkLst>
        </pc:spChg>
        <pc:spChg chg="mod">
          <ac:chgData name="지윤 한" userId="2d31bfbcd0aefa4a" providerId="LiveId" clId="{A02B2509-8D2B-4633-80FE-588E4F6584DB}" dt="2025-07-27T15:40:54.239" v="788" actId="20577"/>
          <ac:spMkLst>
            <pc:docMk/>
            <pc:sldMk cId="3179273636" sldId="317"/>
            <ac:spMk id="5" creationId="{8E434087-F323-F5BA-6527-C666DF3E796E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6" creationId="{C25A3BBA-42DA-EDBD-F407-48C86FD82743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7" creationId="{7C332576-9C9E-1ECA-8B63-680D8A719264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8" creationId="{6A0F95E0-1022-1698-252A-6F35E922EA1C}"/>
          </ac:spMkLst>
        </pc:spChg>
        <pc:spChg chg="mod topLvl">
          <ac:chgData name="지윤 한" userId="2d31bfbcd0aefa4a" providerId="LiveId" clId="{A02B2509-8D2B-4633-80FE-588E4F6584DB}" dt="2025-07-27T15:29:34.250" v="404" actId="164"/>
          <ac:spMkLst>
            <pc:docMk/>
            <pc:sldMk cId="3179273636" sldId="317"/>
            <ac:spMk id="9" creationId="{71BB057B-B1C5-3256-FF22-F6EDAD60AFEA}"/>
          </ac:spMkLst>
        </pc:spChg>
        <pc:spChg chg="mod topLvl">
          <ac:chgData name="지윤 한" userId="2d31bfbcd0aefa4a" providerId="LiveId" clId="{A02B2509-8D2B-4633-80FE-588E4F6584DB}" dt="2025-07-27T15:29:34.250" v="404" actId="164"/>
          <ac:spMkLst>
            <pc:docMk/>
            <pc:sldMk cId="3179273636" sldId="317"/>
            <ac:spMk id="10" creationId="{E740B1EB-2F0D-1A8A-D274-B80633804367}"/>
          </ac:spMkLst>
        </pc:spChg>
        <pc:spChg chg="mod topLvl">
          <ac:chgData name="지윤 한" userId="2d31bfbcd0aefa4a" providerId="LiveId" clId="{A02B2509-8D2B-4633-80FE-588E4F6584DB}" dt="2025-07-27T15:29:38.047" v="405" actId="164"/>
          <ac:spMkLst>
            <pc:docMk/>
            <pc:sldMk cId="3179273636" sldId="317"/>
            <ac:spMk id="16" creationId="{868290ED-E32A-C8F2-5ADB-20F019F675FC}"/>
          </ac:spMkLst>
        </pc:spChg>
        <pc:spChg chg="mod topLvl">
          <ac:chgData name="지윤 한" userId="2d31bfbcd0aefa4a" providerId="LiveId" clId="{A02B2509-8D2B-4633-80FE-588E4F6584DB}" dt="2025-07-27T15:29:38.047" v="405" actId="164"/>
          <ac:spMkLst>
            <pc:docMk/>
            <pc:sldMk cId="3179273636" sldId="317"/>
            <ac:spMk id="19" creationId="{648E6210-2CC5-8CFF-901F-BEFD07A07590}"/>
          </ac:spMkLst>
        </pc:spChg>
        <pc:spChg chg="add mod">
          <ac:chgData name="지윤 한" userId="2d31bfbcd0aefa4a" providerId="LiveId" clId="{A02B2509-8D2B-4633-80FE-588E4F6584DB}" dt="2025-07-27T15:42:53.315" v="863" actId="164"/>
          <ac:spMkLst>
            <pc:docMk/>
            <pc:sldMk cId="3179273636" sldId="317"/>
            <ac:spMk id="21" creationId="{B3E8BF45-8D28-A0E1-4F4C-EC2DF6EDFC58}"/>
          </ac:spMkLst>
        </pc:spChg>
        <pc:spChg chg="mod topLvl">
          <ac:chgData name="지윤 한" userId="2d31bfbcd0aefa4a" providerId="LiveId" clId="{A02B2509-8D2B-4633-80FE-588E4F6584DB}" dt="2025-07-27T15:29:42.455" v="406" actId="164"/>
          <ac:spMkLst>
            <pc:docMk/>
            <pc:sldMk cId="3179273636" sldId="317"/>
            <ac:spMk id="25" creationId="{7B786BCA-D277-2069-1543-FFCECFA692B6}"/>
          </ac:spMkLst>
        </pc:spChg>
        <pc:spChg chg="mod topLvl">
          <ac:chgData name="지윤 한" userId="2d31bfbcd0aefa4a" providerId="LiveId" clId="{A02B2509-8D2B-4633-80FE-588E4F6584DB}" dt="2025-07-27T15:29:42.455" v="406" actId="164"/>
          <ac:spMkLst>
            <pc:docMk/>
            <pc:sldMk cId="3179273636" sldId="317"/>
            <ac:spMk id="26" creationId="{116052B4-60FA-12FC-478B-7F866DA9A915}"/>
          </ac:spMkLst>
        </pc:spChg>
        <pc:spChg chg="add mod">
          <ac:chgData name="지윤 한" userId="2d31bfbcd0aefa4a" providerId="LiveId" clId="{A02B2509-8D2B-4633-80FE-588E4F6584DB}" dt="2025-07-27T15:42:54.614" v="864" actId="164"/>
          <ac:spMkLst>
            <pc:docMk/>
            <pc:sldMk cId="3179273636" sldId="317"/>
            <ac:spMk id="28" creationId="{4FA1D764-7D31-5AC9-19F1-457AD2E396D9}"/>
          </ac:spMkLst>
        </pc:spChg>
        <pc:spChg chg="mod">
          <ac:chgData name="지윤 한" userId="2d31bfbcd0aefa4a" providerId="LiveId" clId="{A02B2509-8D2B-4633-80FE-588E4F6584DB}" dt="2025-07-27T15:43:01.651" v="866" actId="164"/>
          <ac:spMkLst>
            <pc:docMk/>
            <pc:sldMk cId="3179273636" sldId="317"/>
            <ac:spMk id="29" creationId="{33910677-0B5A-73DA-A73B-1214429A246C}"/>
          </ac:spMkLst>
        </pc:spChg>
        <pc:spChg chg="add del mod ord topLvl">
          <ac:chgData name="지윤 한" userId="2d31bfbcd0aefa4a" providerId="LiveId" clId="{A02B2509-8D2B-4633-80FE-588E4F6584DB}" dt="2025-07-27T15:41:47.587" v="790" actId="21"/>
          <ac:spMkLst>
            <pc:docMk/>
            <pc:sldMk cId="3179273636" sldId="317"/>
            <ac:spMk id="32" creationId="{5ECAF401-1F34-B7A2-1C56-EA3EAD541B8E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33" creationId="{B0AAE1BC-F15C-0554-8467-F5658D049485}"/>
          </ac:spMkLst>
        </pc:spChg>
        <pc:spChg chg="mod topLvl">
          <ac:chgData name="지윤 한" userId="2d31bfbcd0aefa4a" providerId="LiveId" clId="{A02B2509-8D2B-4633-80FE-588E4F6584DB}" dt="2025-07-27T15:42:49.563" v="861" actId="164"/>
          <ac:spMkLst>
            <pc:docMk/>
            <pc:sldMk cId="3179273636" sldId="317"/>
            <ac:spMk id="34" creationId="{7A6CC460-20CC-A53F-D768-80A3EE680049}"/>
          </ac:spMkLst>
        </pc:spChg>
        <pc:spChg chg="del mod topLvl">
          <ac:chgData name="지윤 한" userId="2d31bfbcd0aefa4a" providerId="LiveId" clId="{A02B2509-8D2B-4633-80FE-588E4F6584DB}" dt="2025-07-27T15:41:48.730" v="791" actId="478"/>
          <ac:spMkLst>
            <pc:docMk/>
            <pc:sldMk cId="3179273636" sldId="317"/>
            <ac:spMk id="38" creationId="{E15D22DD-0B9A-9E4D-203A-8FF355FC2C0E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44" creationId="{0E40FAA3-22E9-61FA-F014-7AB4F52CACD8}"/>
          </ac:spMkLst>
        </pc:spChg>
        <pc:spChg chg="add del mod">
          <ac:chgData name="지윤 한" userId="2d31bfbcd0aefa4a" providerId="LiveId" clId="{A02B2509-8D2B-4633-80FE-588E4F6584DB}" dt="2025-07-27T15:30:34.667" v="426" actId="478"/>
          <ac:spMkLst>
            <pc:docMk/>
            <pc:sldMk cId="3179273636" sldId="317"/>
            <ac:spMk id="45" creationId="{26CEBA12-85BC-416B-3E2B-14F65FBB2728}"/>
          </ac:spMkLst>
        </pc:spChg>
        <pc:spChg chg="add del mod">
          <ac:chgData name="지윤 한" userId="2d31bfbcd0aefa4a" providerId="LiveId" clId="{A02B2509-8D2B-4633-80FE-588E4F6584DB}" dt="2025-07-27T15:30:46.652" v="427" actId="478"/>
          <ac:spMkLst>
            <pc:docMk/>
            <pc:sldMk cId="3179273636" sldId="317"/>
            <ac:spMk id="46" creationId="{574110B7-4403-7F1A-0862-2B04BE0F95B3}"/>
          </ac:spMkLst>
        </pc:spChg>
        <pc:spChg chg="del">
          <ac:chgData name="지윤 한" userId="2d31bfbcd0aefa4a" providerId="LiveId" clId="{A02B2509-8D2B-4633-80FE-588E4F6584DB}" dt="2025-07-27T15:28:04.740" v="378" actId="478"/>
          <ac:spMkLst>
            <pc:docMk/>
            <pc:sldMk cId="3179273636" sldId="317"/>
            <ac:spMk id="54" creationId="{B320ECCD-D151-091D-EBC5-F596BB0361EF}"/>
          </ac:spMkLst>
        </pc:spChg>
        <pc:spChg chg="mod topLvl">
          <ac:chgData name="지윤 한" userId="2d31bfbcd0aefa4a" providerId="LiveId" clId="{A02B2509-8D2B-4633-80FE-588E4F6584DB}" dt="2025-07-27T15:35:12.660" v="563" actId="164"/>
          <ac:spMkLst>
            <pc:docMk/>
            <pc:sldMk cId="3179273636" sldId="317"/>
            <ac:spMk id="55" creationId="{059860BE-9DA2-FEFA-A3F9-111631E0163E}"/>
          </ac:spMkLst>
        </pc:spChg>
        <pc:spChg chg="mod topLvl">
          <ac:chgData name="지윤 한" userId="2d31bfbcd0aefa4a" providerId="LiveId" clId="{A02B2509-8D2B-4633-80FE-588E4F6584DB}" dt="2025-07-27T15:35:12.660" v="563" actId="164"/>
          <ac:spMkLst>
            <pc:docMk/>
            <pc:sldMk cId="3179273636" sldId="317"/>
            <ac:spMk id="57" creationId="{DF969B74-81A9-6C49-6A42-80170C734919}"/>
          </ac:spMkLst>
        </pc:spChg>
        <pc:spChg chg="mod topLvl">
          <ac:chgData name="지윤 한" userId="2d31bfbcd0aefa4a" providerId="LiveId" clId="{A02B2509-8D2B-4633-80FE-588E4F6584DB}" dt="2025-07-27T15:40:06.315" v="681" actId="164"/>
          <ac:spMkLst>
            <pc:docMk/>
            <pc:sldMk cId="3179273636" sldId="317"/>
            <ac:spMk id="65" creationId="{36DB7DC1-4B5D-F070-25AA-2B79D221A4D1}"/>
          </ac:spMkLst>
        </pc:spChg>
        <pc:spChg chg="mod topLvl">
          <ac:chgData name="지윤 한" userId="2d31bfbcd0aefa4a" providerId="LiveId" clId="{A02B2509-8D2B-4633-80FE-588E4F6584DB}" dt="2025-07-27T15:40:06.315" v="681" actId="164"/>
          <ac:spMkLst>
            <pc:docMk/>
            <pc:sldMk cId="3179273636" sldId="317"/>
            <ac:spMk id="66" creationId="{3682DB9A-613B-B4C9-A76B-BCF9743993AB}"/>
          </ac:spMkLst>
        </pc:spChg>
        <pc:spChg chg="mod topLvl">
          <ac:chgData name="지윤 한" userId="2d31bfbcd0aefa4a" providerId="LiveId" clId="{A02B2509-8D2B-4633-80FE-588E4F6584DB}" dt="2025-07-27T15:40:06.315" v="681" actId="164"/>
          <ac:spMkLst>
            <pc:docMk/>
            <pc:sldMk cId="3179273636" sldId="317"/>
            <ac:spMk id="68" creationId="{1325151E-2010-D8FE-7FBF-8A73B080EAC6}"/>
          </ac:spMkLst>
        </pc:spChg>
        <pc:spChg chg="mod">
          <ac:chgData name="지윤 한" userId="2d31bfbcd0aefa4a" providerId="LiveId" clId="{A02B2509-8D2B-4633-80FE-588E4F6584DB}" dt="2025-07-27T15:43:01.651" v="866" actId="164"/>
          <ac:spMkLst>
            <pc:docMk/>
            <pc:sldMk cId="3179273636" sldId="317"/>
            <ac:spMk id="69" creationId="{6E8B2664-1537-0111-1872-D804E8F1AAA0}"/>
          </ac:spMkLst>
        </pc:spChg>
        <pc:spChg chg="del mod topLvl">
          <ac:chgData name="지윤 한" userId="2d31bfbcd0aefa4a" providerId="LiveId" clId="{A02B2509-8D2B-4633-80FE-588E4F6584DB}" dt="2025-07-27T15:30:26.061" v="421" actId="478"/>
          <ac:spMkLst>
            <pc:docMk/>
            <pc:sldMk cId="3179273636" sldId="317"/>
            <ac:spMk id="71" creationId="{2CD412A3-1B9C-0196-7839-19FCC846E2B8}"/>
          </ac:spMkLst>
        </pc:spChg>
        <pc:spChg chg="del mod">
          <ac:chgData name="지윤 한" userId="2d31bfbcd0aefa4a" providerId="LiveId" clId="{A02B2509-8D2B-4633-80FE-588E4F6584DB}" dt="2025-07-27T15:30:25.003" v="420" actId="478"/>
          <ac:spMkLst>
            <pc:docMk/>
            <pc:sldMk cId="3179273636" sldId="317"/>
            <ac:spMk id="73" creationId="{62176BB5-8252-B839-1ACC-30FBE274244F}"/>
          </ac:spMkLst>
        </pc:spChg>
        <pc:spChg chg="del mod">
          <ac:chgData name="지윤 한" userId="2d31bfbcd0aefa4a" providerId="LiveId" clId="{A02B2509-8D2B-4633-80FE-588E4F6584DB}" dt="2025-07-27T15:28:25.064" v="382" actId="478"/>
          <ac:spMkLst>
            <pc:docMk/>
            <pc:sldMk cId="3179273636" sldId="317"/>
            <ac:spMk id="74" creationId="{8F58EBE0-75B5-EAC8-028E-42656F02DA2C}"/>
          </ac:spMkLst>
        </pc:spChg>
        <pc:spChg chg="del mod">
          <ac:chgData name="지윤 한" userId="2d31bfbcd0aefa4a" providerId="LiveId" clId="{A02B2509-8D2B-4633-80FE-588E4F6584DB}" dt="2025-07-27T15:28:34.579" v="387" actId="478"/>
          <ac:spMkLst>
            <pc:docMk/>
            <pc:sldMk cId="3179273636" sldId="317"/>
            <ac:spMk id="76" creationId="{C1222754-F68A-745F-519F-4BC3D1789CBC}"/>
          </ac:spMkLst>
        </pc:spChg>
        <pc:spChg chg="add del mod ord">
          <ac:chgData name="지윤 한" userId="2d31bfbcd0aefa4a" providerId="LiveId" clId="{A02B2509-8D2B-4633-80FE-588E4F6584DB}" dt="2025-07-27T15:29:11.981" v="396" actId="478"/>
          <ac:spMkLst>
            <pc:docMk/>
            <pc:sldMk cId="3179273636" sldId="317"/>
            <ac:spMk id="77" creationId="{D319ADA0-CF0A-08FA-6055-77D1554F70E7}"/>
          </ac:spMkLst>
        </pc:spChg>
        <pc:spChg chg="add mod">
          <ac:chgData name="지윤 한" userId="2d31bfbcd0aefa4a" providerId="LiveId" clId="{A02B2509-8D2B-4633-80FE-588E4F6584DB}" dt="2025-07-27T15:42:51.594" v="862" actId="164"/>
          <ac:spMkLst>
            <pc:docMk/>
            <pc:sldMk cId="3179273636" sldId="317"/>
            <ac:spMk id="83" creationId="{DA5C6399-D130-A428-C260-03706C051537}"/>
          </ac:spMkLst>
        </pc:spChg>
        <pc:spChg chg="add mod">
          <ac:chgData name="지윤 한" userId="2d31bfbcd0aefa4a" providerId="LiveId" clId="{A02B2509-8D2B-4633-80FE-588E4F6584DB}" dt="2025-07-27T15:42:49.563" v="861" actId="164"/>
          <ac:spMkLst>
            <pc:docMk/>
            <pc:sldMk cId="3179273636" sldId="317"/>
            <ac:spMk id="89" creationId="{2D44BBE4-8BA2-32A1-6C30-FC3FD96BFD3A}"/>
          </ac:spMkLst>
        </pc:spChg>
        <pc:spChg chg="add mod">
          <ac:chgData name="지윤 한" userId="2d31bfbcd0aefa4a" providerId="LiveId" clId="{A02B2509-8D2B-4633-80FE-588E4F6584DB}" dt="2025-07-27T15:43:01.651" v="866" actId="164"/>
          <ac:spMkLst>
            <pc:docMk/>
            <pc:sldMk cId="3179273636" sldId="317"/>
            <ac:spMk id="90" creationId="{FB5977FD-C1B0-AA01-8850-164A6D336F17}"/>
          </ac:spMkLst>
        </pc:spChg>
        <pc:spChg chg="add mod">
          <ac:chgData name="지윤 한" userId="2d31bfbcd0aefa4a" providerId="LiveId" clId="{A02B2509-8D2B-4633-80FE-588E4F6584DB}" dt="2025-07-27T15:42:56.170" v="865" actId="164"/>
          <ac:spMkLst>
            <pc:docMk/>
            <pc:sldMk cId="3179273636" sldId="317"/>
            <ac:spMk id="91" creationId="{29F74F20-FC67-4244-92C8-2EAB53823CFC}"/>
          </ac:spMkLst>
        </pc:spChg>
        <pc:spChg chg="add mod ord">
          <ac:chgData name="지윤 한" userId="2d31bfbcd0aefa4a" providerId="LiveId" clId="{A02B2509-8D2B-4633-80FE-588E4F6584DB}" dt="2025-07-27T15:42:49.563" v="861" actId="164"/>
          <ac:spMkLst>
            <pc:docMk/>
            <pc:sldMk cId="3179273636" sldId="317"/>
            <ac:spMk id="93" creationId="{5ECAF401-1F34-B7A2-1C56-EA3EAD541B8E}"/>
          </ac:spMkLst>
        </pc:spChg>
        <pc:grpChg chg="add del">
          <ac:chgData name="지윤 한" userId="2d31bfbcd0aefa4a" providerId="LiveId" clId="{A02B2509-8D2B-4633-80FE-588E4F6584DB}" dt="2025-07-27T15:28:27.966" v="385" actId="165"/>
          <ac:grpSpMkLst>
            <pc:docMk/>
            <pc:sldMk cId="3179273636" sldId="317"/>
            <ac:grpSpMk id="2" creationId="{7B20AD99-F84D-F5DC-EBEA-C73F5ADA6246}"/>
          </ac:grpSpMkLst>
        </pc:grpChg>
        <pc:grpChg chg="del">
          <ac:chgData name="지윤 한" userId="2d31bfbcd0aefa4a" providerId="LiveId" clId="{A02B2509-8D2B-4633-80FE-588E4F6584DB}" dt="2025-07-27T15:28:04.740" v="378" actId="478"/>
          <ac:grpSpMkLst>
            <pc:docMk/>
            <pc:sldMk cId="3179273636" sldId="317"/>
            <ac:grpSpMk id="18" creationId="{0D6F93FD-A652-5693-623F-FCFF991258D1}"/>
          </ac:grpSpMkLst>
        </pc:grpChg>
        <pc:grpChg chg="del">
          <ac:chgData name="지윤 한" userId="2d31bfbcd0aefa4a" providerId="LiveId" clId="{A02B2509-8D2B-4633-80FE-588E4F6584DB}" dt="2025-07-27T15:28:04.740" v="378" actId="478"/>
          <ac:grpSpMkLst>
            <pc:docMk/>
            <pc:sldMk cId="3179273636" sldId="317"/>
            <ac:grpSpMk id="22" creationId="{9C250587-0D37-D103-6486-4109EE2C4CA3}"/>
          </ac:grpSpMkLst>
        </pc:grpChg>
        <pc:grpChg chg="del">
          <ac:chgData name="지윤 한" userId="2d31bfbcd0aefa4a" providerId="LiveId" clId="{A02B2509-8D2B-4633-80FE-588E4F6584DB}" dt="2025-07-27T15:28:04.740" v="378" actId="478"/>
          <ac:grpSpMkLst>
            <pc:docMk/>
            <pc:sldMk cId="3179273636" sldId="317"/>
            <ac:grpSpMk id="23" creationId="{A741B2DC-E047-D027-96AD-EAA76C465850}"/>
          </ac:grpSpMkLst>
        </pc:grpChg>
        <pc:grpChg chg="add mod">
          <ac:chgData name="지윤 한" userId="2d31bfbcd0aefa4a" providerId="LiveId" clId="{A02B2509-8D2B-4633-80FE-588E4F6584DB}" dt="2025-07-27T15:42:51.594" v="862" actId="164"/>
          <ac:grpSpMkLst>
            <pc:docMk/>
            <pc:sldMk cId="3179273636" sldId="317"/>
            <ac:grpSpMk id="78" creationId="{66777DD7-6931-5B64-FA42-C6721C3A0F6B}"/>
          </ac:grpSpMkLst>
        </pc:grpChg>
        <pc:grpChg chg="add mod">
          <ac:chgData name="지윤 한" userId="2d31bfbcd0aefa4a" providerId="LiveId" clId="{A02B2509-8D2B-4633-80FE-588E4F6584DB}" dt="2025-07-27T15:42:53.315" v="863" actId="164"/>
          <ac:grpSpMkLst>
            <pc:docMk/>
            <pc:sldMk cId="3179273636" sldId="317"/>
            <ac:grpSpMk id="79" creationId="{06D9D662-42EF-FD46-1F21-5EC9F60DE841}"/>
          </ac:grpSpMkLst>
        </pc:grpChg>
        <pc:grpChg chg="add mod">
          <ac:chgData name="지윤 한" userId="2d31bfbcd0aefa4a" providerId="LiveId" clId="{A02B2509-8D2B-4633-80FE-588E4F6584DB}" dt="2025-07-27T15:42:54.614" v="864" actId="164"/>
          <ac:grpSpMkLst>
            <pc:docMk/>
            <pc:sldMk cId="3179273636" sldId="317"/>
            <ac:grpSpMk id="80" creationId="{07C30A16-639A-E64A-89CB-FAC2773B4D55}"/>
          </ac:grpSpMkLst>
        </pc:grpChg>
        <pc:grpChg chg="add del mod">
          <ac:chgData name="지윤 한" userId="2d31bfbcd0aefa4a" providerId="LiveId" clId="{A02B2509-8D2B-4633-80FE-588E4F6584DB}" dt="2025-07-27T15:34:51.094" v="556" actId="165"/>
          <ac:grpSpMkLst>
            <pc:docMk/>
            <pc:sldMk cId="3179273636" sldId="317"/>
            <ac:grpSpMk id="81" creationId="{F54AB107-3C71-BE03-097D-B19F36CF7ABB}"/>
          </ac:grpSpMkLst>
        </pc:grpChg>
        <pc:grpChg chg="add del mod">
          <ac:chgData name="지윤 한" userId="2d31bfbcd0aefa4a" providerId="LiveId" clId="{A02B2509-8D2B-4633-80FE-588E4F6584DB}" dt="2025-07-27T15:39:30.439" v="676" actId="165"/>
          <ac:grpSpMkLst>
            <pc:docMk/>
            <pc:sldMk cId="3179273636" sldId="317"/>
            <ac:grpSpMk id="82" creationId="{9929234B-1F62-3EB9-A542-7E2AAC6BACEC}"/>
          </ac:grpSpMkLst>
        </pc:grpChg>
        <pc:grpChg chg="add del mod topLvl">
          <ac:chgData name="지윤 한" userId="2d31bfbcd0aefa4a" providerId="LiveId" clId="{A02B2509-8D2B-4633-80FE-588E4F6584DB}" dt="2025-07-27T15:36:00.943" v="575" actId="165"/>
          <ac:grpSpMkLst>
            <pc:docMk/>
            <pc:sldMk cId="3179273636" sldId="317"/>
            <ac:grpSpMk id="84" creationId="{3C951C69-BD50-7B38-A476-9E5502103067}"/>
          </ac:grpSpMkLst>
        </pc:grpChg>
        <pc:grpChg chg="add del mod">
          <ac:chgData name="지윤 한" userId="2d31bfbcd0aefa4a" providerId="LiveId" clId="{A02B2509-8D2B-4633-80FE-588E4F6584DB}" dt="2025-07-27T15:35:57" v="574" actId="165"/>
          <ac:grpSpMkLst>
            <pc:docMk/>
            <pc:sldMk cId="3179273636" sldId="317"/>
            <ac:grpSpMk id="85" creationId="{EB86DA4C-B2FB-497D-3BAF-66CA7130741A}"/>
          </ac:grpSpMkLst>
        </pc:grpChg>
        <pc:grpChg chg="add mod">
          <ac:chgData name="지윤 한" userId="2d31bfbcd0aefa4a" providerId="LiveId" clId="{A02B2509-8D2B-4633-80FE-588E4F6584DB}" dt="2025-07-27T15:42:56.170" v="865" actId="164"/>
          <ac:grpSpMkLst>
            <pc:docMk/>
            <pc:sldMk cId="3179273636" sldId="317"/>
            <ac:grpSpMk id="86" creationId="{DD5A7E34-75C8-2E56-6BFC-C4EFB22B6605}"/>
          </ac:grpSpMkLst>
        </pc:grpChg>
        <pc:grpChg chg="add del mod">
          <ac:chgData name="지윤 한" userId="2d31bfbcd0aefa4a" providerId="LiveId" clId="{A02B2509-8D2B-4633-80FE-588E4F6584DB}" dt="2025-07-27T15:36:52.206" v="580" actId="165"/>
          <ac:grpSpMkLst>
            <pc:docMk/>
            <pc:sldMk cId="3179273636" sldId="317"/>
            <ac:grpSpMk id="87" creationId="{4FB2324D-9009-19E1-9283-EBF6261AAE96}"/>
          </ac:grpSpMkLst>
        </pc:grpChg>
        <pc:grpChg chg="add del mod">
          <ac:chgData name="지윤 한" userId="2d31bfbcd0aefa4a" providerId="LiveId" clId="{A02B2509-8D2B-4633-80FE-588E4F6584DB}" dt="2025-07-27T15:41:36.529" v="789" actId="165"/>
          <ac:grpSpMkLst>
            <pc:docMk/>
            <pc:sldMk cId="3179273636" sldId="317"/>
            <ac:grpSpMk id="88" creationId="{531DB147-8675-05A0-E531-B0400549055D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2" creationId="{810E683D-5C22-9364-45C3-6C4578FADC7B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4" creationId="{7446700C-A9D2-67AB-DAB5-D8AB8BBC4998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5" creationId="{6171C071-DCB7-DA08-6387-596AA3CD8EB4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6" creationId="{E7E2A001-499D-90D9-E48C-6B4B4296E1FB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7" creationId="{76E55B80-B76E-D4D4-B965-4D6B617B1CAA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8" creationId="{65EB46C5-4031-BA11-82DA-18270EFF8771}"/>
          </ac:grpSpMkLst>
        </pc:grpChg>
        <pc:grpChg chg="add mod">
          <ac:chgData name="지윤 한" userId="2d31bfbcd0aefa4a" providerId="LiveId" clId="{A02B2509-8D2B-4633-80FE-588E4F6584DB}" dt="2025-07-27T15:43:01.651" v="866" actId="164"/>
          <ac:grpSpMkLst>
            <pc:docMk/>
            <pc:sldMk cId="3179273636" sldId="317"/>
            <ac:grpSpMk id="99" creationId="{C16C2C74-24FB-7ECA-09C5-5F37B152A149}"/>
          </ac:grpSpMkLst>
        </pc:grpChg>
        <pc:picChg chg="mod topLvl">
          <ac:chgData name="지윤 한" userId="2d31bfbcd0aefa4a" providerId="LiveId" clId="{A02B2509-8D2B-4633-80FE-588E4F6584DB}" dt="2025-07-27T15:29:34.250" v="404" actId="164"/>
          <ac:picMkLst>
            <pc:docMk/>
            <pc:sldMk cId="3179273636" sldId="317"/>
            <ac:picMk id="15" creationId="{A6B4B455-D70B-F8F2-1B50-F55823A58C79}"/>
          </ac:picMkLst>
        </pc:picChg>
        <pc:picChg chg="mod topLvl">
          <ac:chgData name="지윤 한" userId="2d31bfbcd0aefa4a" providerId="LiveId" clId="{A02B2509-8D2B-4633-80FE-588E4F6584DB}" dt="2025-07-27T15:29:38.047" v="405" actId="164"/>
          <ac:picMkLst>
            <pc:docMk/>
            <pc:sldMk cId="3179273636" sldId="317"/>
            <ac:picMk id="20" creationId="{802F506B-1111-2DFF-E661-8127C5129FCF}"/>
          </ac:picMkLst>
        </pc:picChg>
        <pc:picChg chg="mod">
          <ac:chgData name="지윤 한" userId="2d31bfbcd0aefa4a" providerId="LiveId" clId="{A02B2509-8D2B-4633-80FE-588E4F6584DB}" dt="2025-07-27T15:29:42.455" v="406" actId="164"/>
          <ac:picMkLst>
            <pc:docMk/>
            <pc:sldMk cId="3179273636" sldId="317"/>
            <ac:picMk id="27" creationId="{A50C1F73-C65A-6193-EBA1-932C380D584F}"/>
          </ac:picMkLst>
        </pc:picChg>
        <pc:picChg chg="del mod">
          <ac:chgData name="지윤 한" userId="2d31bfbcd0aefa4a" providerId="LiveId" clId="{A02B2509-8D2B-4633-80FE-588E4F6584DB}" dt="2025-07-27T15:29:23.825" v="400" actId="478"/>
          <ac:picMkLst>
            <pc:docMk/>
            <pc:sldMk cId="3179273636" sldId="317"/>
            <ac:picMk id="31" creationId="{66799988-5840-D371-00F7-4025B24572B7}"/>
          </ac:picMkLst>
        </pc:picChg>
        <pc:picChg chg="mod topLvl">
          <ac:chgData name="지윤 한" userId="2d31bfbcd0aefa4a" providerId="LiveId" clId="{A02B2509-8D2B-4633-80FE-588E4F6584DB}" dt="2025-07-27T15:42:49.563" v="861" actId="164"/>
          <ac:picMkLst>
            <pc:docMk/>
            <pc:sldMk cId="3179273636" sldId="317"/>
            <ac:picMk id="41" creationId="{B7B57C47-602D-082B-EB40-7FB7DE30F306}"/>
          </ac:picMkLst>
        </pc:picChg>
        <pc:picChg chg="del mod">
          <ac:chgData name="지윤 한" userId="2d31bfbcd0aefa4a" providerId="LiveId" clId="{A02B2509-8D2B-4633-80FE-588E4F6584DB}" dt="2025-07-27T15:29:25.051" v="402" actId="478"/>
          <ac:picMkLst>
            <pc:docMk/>
            <pc:sldMk cId="3179273636" sldId="317"/>
            <ac:picMk id="52" creationId="{06449E33-E197-8F36-4482-41B5E1B9B153}"/>
          </ac:picMkLst>
        </pc:picChg>
        <pc:picChg chg="del mod">
          <ac:chgData name="지윤 한" userId="2d31bfbcd0aefa4a" providerId="LiveId" clId="{A02B2509-8D2B-4633-80FE-588E4F6584DB}" dt="2025-07-27T15:29:24.387" v="401" actId="478"/>
          <ac:picMkLst>
            <pc:docMk/>
            <pc:sldMk cId="3179273636" sldId="317"/>
            <ac:picMk id="53" creationId="{E0444C9B-9860-B31E-F129-E8D7BF1E2E16}"/>
          </ac:picMkLst>
        </pc:picChg>
        <pc:picChg chg="mod topLvl">
          <ac:chgData name="지윤 한" userId="2d31bfbcd0aefa4a" providerId="LiveId" clId="{A02B2509-8D2B-4633-80FE-588E4F6584DB}" dt="2025-07-27T15:35:12.660" v="563" actId="164"/>
          <ac:picMkLst>
            <pc:docMk/>
            <pc:sldMk cId="3179273636" sldId="317"/>
            <ac:picMk id="62" creationId="{D1DA74F1-97E8-00D6-FBD9-0D2EC18800C8}"/>
          </ac:picMkLst>
        </pc:picChg>
        <pc:picChg chg="mod topLvl">
          <ac:chgData name="지윤 한" userId="2d31bfbcd0aefa4a" providerId="LiveId" clId="{A02B2509-8D2B-4633-80FE-588E4F6584DB}" dt="2025-07-27T15:40:06.315" v="681" actId="164"/>
          <ac:picMkLst>
            <pc:docMk/>
            <pc:sldMk cId="3179273636" sldId="317"/>
            <ac:picMk id="67" creationId="{1525B124-E227-C0D2-1516-0F9884C0EEF1}"/>
          </ac:picMkLst>
        </pc:picChg>
        <pc:picChg chg="del">
          <ac:chgData name="지윤 한" userId="2d31bfbcd0aefa4a" providerId="LiveId" clId="{A02B2509-8D2B-4633-80FE-588E4F6584DB}" dt="2025-07-27T15:30:27.233" v="422" actId="478"/>
          <ac:picMkLst>
            <pc:docMk/>
            <pc:sldMk cId="3179273636" sldId="317"/>
            <ac:picMk id="72" creationId="{89E6078C-9B91-5A65-9DB6-B5CDFA88225B}"/>
          </ac:picMkLst>
        </pc:picChg>
      </pc:sldChg>
      <pc:sldChg chg="addSp delSp modSp add del mod">
        <pc:chgData name="지윤 한" userId="2d31bfbcd0aefa4a" providerId="LiveId" clId="{A02B2509-8D2B-4633-80FE-588E4F6584DB}" dt="2025-07-27T15:27:46.869" v="369"/>
        <pc:sldMkLst>
          <pc:docMk/>
          <pc:sldMk cId="3410307940" sldId="317"/>
        </pc:sldMkLst>
        <pc:spChg chg="add 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2" creationId="{E361C53F-B529-042A-15C0-6EF456F5A80A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6" creationId="{3E5DBE21-BAEC-BCB0-0ED7-610D896FF061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7" creationId="{876334AD-3135-D4B4-3721-9DF7AC94D641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8" creationId="{E960716B-7B5A-134D-7E20-E5347DD70873}"/>
          </ac:spMkLst>
        </pc:spChg>
        <pc:spChg chg="mod">
          <ac:chgData name="지윤 한" userId="2d31bfbcd0aefa4a" providerId="LiveId" clId="{A02B2509-8D2B-4633-80FE-588E4F6584DB}" dt="2025-07-27T15:27:42.004" v="364"/>
          <ac:spMkLst>
            <pc:docMk/>
            <pc:sldMk cId="3410307940" sldId="317"/>
            <ac:spMk id="9" creationId="{86B7968F-7857-7F7A-5F64-DBD533E4B695}"/>
          </ac:spMkLst>
        </pc:spChg>
        <pc:spChg chg="mod">
          <ac:chgData name="지윤 한" userId="2d31bfbcd0aefa4a" providerId="LiveId" clId="{A02B2509-8D2B-4633-80FE-588E4F6584DB}" dt="2025-07-27T15:27:42.004" v="364"/>
          <ac:spMkLst>
            <pc:docMk/>
            <pc:sldMk cId="3410307940" sldId="317"/>
            <ac:spMk id="10" creationId="{7261942B-7AE4-5EEF-AACF-50056A64AD26}"/>
          </ac:spMkLst>
        </pc:spChg>
        <pc:spChg chg="add 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16" creationId="{202642F7-4D1D-F848-1D9F-08D2D88FE680}"/>
          </ac:spMkLst>
        </pc:spChg>
        <pc:spChg chg="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20" creationId="{15544944-3F57-8E00-606B-934A10ED61DB}"/>
          </ac:spMkLst>
        </pc:spChg>
        <pc:spChg chg="mod">
          <ac:chgData name="지윤 한" userId="2d31bfbcd0aefa4a" providerId="LiveId" clId="{A02B2509-8D2B-4633-80FE-588E4F6584DB}" dt="2025-07-27T15:27:42.004" v="364"/>
          <ac:spMkLst>
            <pc:docMk/>
            <pc:sldMk cId="3410307940" sldId="317"/>
            <ac:spMk id="25" creationId="{0021DCF6-B0C8-06E6-19C3-41B4618DE67D}"/>
          </ac:spMkLst>
        </pc:spChg>
        <pc:spChg chg="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28" creationId="{FB84262A-6D68-3662-37E0-13FEA91AB869}"/>
          </ac:spMkLst>
        </pc:spChg>
        <pc:spChg chg="add 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29" creationId="{1528A2E4-BFA2-E695-345A-775071BBFC4A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33" creationId="{9CC886E1-F0A6-3580-9829-6BA14A126362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44" creationId="{4DEB032F-5721-3D93-EFA8-77F24CAE6C06}"/>
          </ac:spMkLst>
        </pc:spChg>
        <pc:spChg chg="mod">
          <ac:chgData name="지윤 한" userId="2d31bfbcd0aefa4a" providerId="LiveId" clId="{A02B2509-8D2B-4633-80FE-588E4F6584DB}" dt="2025-07-27T15:27:42.004" v="364"/>
          <ac:spMkLst>
            <pc:docMk/>
            <pc:sldMk cId="3410307940" sldId="317"/>
            <ac:spMk id="48" creationId="{3E53A9D6-743B-4311-DCAA-76FA88819DB4}"/>
          </ac:spMkLst>
        </pc:spChg>
        <pc:spChg chg="add 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53" creationId="{2B67D1BA-9103-6AC5-5E89-0EED30E774B9}"/>
          </ac:spMkLst>
        </pc:spChg>
        <pc:spChg chg="add del">
          <ac:chgData name="지윤 한" userId="2d31bfbcd0aefa4a" providerId="LiveId" clId="{A02B2509-8D2B-4633-80FE-588E4F6584DB}" dt="2025-07-27T15:27:46.844" v="368" actId="478"/>
          <ac:spMkLst>
            <pc:docMk/>
            <pc:sldMk cId="3410307940" sldId="317"/>
            <ac:spMk id="54" creationId="{F0884564-50B3-28F8-D9A1-0283E01D6337}"/>
          </ac:spMkLst>
        </pc:spChg>
        <pc:spChg chg="add 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55" creationId="{B61DFA35-E14C-5F28-CAB3-A98E57B5949A}"/>
          </ac:spMkLst>
        </pc:spChg>
        <pc:spChg chg="mod">
          <ac:chgData name="지윤 한" userId="2d31bfbcd0aefa4a" providerId="LiveId" clId="{A02B2509-8D2B-4633-80FE-588E4F6584DB}" dt="2025-07-27T15:27:42.004" v="364"/>
          <ac:spMkLst>
            <pc:docMk/>
            <pc:sldMk cId="3410307940" sldId="317"/>
            <ac:spMk id="62" creationId="{65467D56-EA8B-6845-B398-007EE2535483}"/>
          </ac:spMkLst>
        </pc:spChg>
        <pc:spChg chg="mod">
          <ac:chgData name="지윤 한" userId="2d31bfbcd0aefa4a" providerId="LiveId" clId="{A02B2509-8D2B-4633-80FE-588E4F6584DB}" dt="2025-07-27T15:27:46.825" v="366" actId="14100"/>
          <ac:spMkLst>
            <pc:docMk/>
            <pc:sldMk cId="3410307940" sldId="317"/>
            <ac:spMk id="65" creationId="{577C6E8A-A21B-C674-F917-CB893FDD9571}"/>
          </ac:spMkLst>
        </pc:spChg>
        <pc:spChg chg="mod">
          <ac:chgData name="지윤 한" userId="2d31bfbcd0aefa4a" providerId="LiveId" clId="{A02B2509-8D2B-4633-80FE-588E4F6584DB}" dt="2025-07-27T15:27:46.835" v="367"/>
          <ac:spMkLst>
            <pc:docMk/>
            <pc:sldMk cId="3410307940" sldId="317"/>
            <ac:spMk id="66" creationId="{4A580EF1-CEC1-0BEA-D87B-258D70AA35D7}"/>
          </ac:spMkLst>
        </pc:spChg>
        <pc:grpChg chg="add del">
          <ac:chgData name="지윤 한" userId="2d31bfbcd0aefa4a" providerId="LiveId" clId="{A02B2509-8D2B-4633-80FE-588E4F6584DB}" dt="2025-07-27T15:27:46.844" v="368" actId="478"/>
          <ac:grpSpMkLst>
            <pc:docMk/>
            <pc:sldMk cId="3410307940" sldId="317"/>
            <ac:grpSpMk id="18" creationId="{D0163342-2A4F-C5DC-34B6-5C35A92C8FEF}"/>
          </ac:grpSpMkLst>
        </pc:grpChg>
        <pc:grpChg chg="add del">
          <ac:chgData name="지윤 한" userId="2d31bfbcd0aefa4a" providerId="LiveId" clId="{A02B2509-8D2B-4633-80FE-588E4F6584DB}" dt="2025-07-27T15:27:46.844" v="368" actId="478"/>
          <ac:grpSpMkLst>
            <pc:docMk/>
            <pc:sldMk cId="3410307940" sldId="317"/>
            <ac:grpSpMk id="19" creationId="{8B173200-4ECC-91F2-A887-3E32648F0710}"/>
          </ac:grpSpMkLst>
        </pc:grpChg>
        <pc:grpChg chg="add del">
          <ac:chgData name="지윤 한" userId="2d31bfbcd0aefa4a" providerId="LiveId" clId="{A02B2509-8D2B-4633-80FE-588E4F6584DB}" dt="2025-07-27T15:27:46.844" v="368" actId="478"/>
          <ac:grpSpMkLst>
            <pc:docMk/>
            <pc:sldMk cId="3410307940" sldId="317"/>
            <ac:grpSpMk id="21" creationId="{5AD8B5C2-5957-5D23-2AA2-32BEEA0BFF59}"/>
          </ac:grpSpMkLst>
        </pc:grpChg>
        <pc:grpChg chg="mod">
          <ac:chgData name="지윤 한" userId="2d31bfbcd0aefa4a" providerId="LiveId" clId="{A02B2509-8D2B-4633-80FE-588E4F6584DB}" dt="2025-07-27T15:27:46.760" v="365" actId="14100"/>
          <ac:grpSpMkLst>
            <pc:docMk/>
            <pc:sldMk cId="3410307940" sldId="317"/>
            <ac:grpSpMk id="22" creationId="{5B9DA7E0-53FB-1F3B-1FEA-B3D30A753937}"/>
          </ac:grpSpMkLst>
        </pc:grpChg>
        <pc:grpChg chg="mod">
          <ac:chgData name="지윤 한" userId="2d31bfbcd0aefa4a" providerId="LiveId" clId="{A02B2509-8D2B-4633-80FE-588E4F6584DB}" dt="2025-07-27T15:27:46.825" v="366" actId="14100"/>
          <ac:grpSpMkLst>
            <pc:docMk/>
            <pc:sldMk cId="3410307940" sldId="317"/>
            <ac:grpSpMk id="57" creationId="{CF4E49A4-00D3-D1F0-EA73-4E8470781FB3}"/>
          </ac:grpSpMkLst>
        </pc:grpChg>
      </pc:sldChg>
      <pc:sldChg chg="addSp delSp modSp add mod ord">
        <pc:chgData name="지윤 한" userId="2d31bfbcd0aefa4a" providerId="LiveId" clId="{A02B2509-8D2B-4633-80FE-588E4F6584DB}" dt="2025-07-27T16:32:11.347" v="2241" actId="1076"/>
        <pc:sldMkLst>
          <pc:docMk/>
          <pc:sldMk cId="3564310359" sldId="318"/>
        </pc:sldMkLst>
        <pc:spChg chg="add mod">
          <ac:chgData name="지윤 한" userId="2d31bfbcd0aefa4a" providerId="LiveId" clId="{A02B2509-8D2B-4633-80FE-588E4F6584DB}" dt="2025-07-27T16:32:08.063" v="2240" actId="1076"/>
          <ac:spMkLst>
            <pc:docMk/>
            <pc:sldMk cId="3564310359" sldId="318"/>
            <ac:spMk id="2" creationId="{97B2C944-6F6F-79A0-D8BB-AB529CDA30A9}"/>
          </ac:spMkLst>
        </pc:spChg>
        <pc:spChg chg="del">
          <ac:chgData name="지윤 한" userId="2d31bfbcd0aefa4a" providerId="LiveId" clId="{A02B2509-8D2B-4633-80FE-588E4F6584DB}" dt="2025-07-27T15:47:02.429" v="876" actId="478"/>
          <ac:spMkLst>
            <pc:docMk/>
            <pc:sldMk cId="3564310359" sldId="318"/>
            <ac:spMk id="3" creationId="{165856D6-A9F3-5DD1-4CC7-B958D2F4CECA}"/>
          </ac:spMkLst>
        </pc:spChg>
        <pc:spChg chg="add mod">
          <ac:chgData name="지윤 한" userId="2d31bfbcd0aefa4a" providerId="LiveId" clId="{A02B2509-8D2B-4633-80FE-588E4F6584DB}" dt="2025-07-27T15:52:36.581" v="1045" actId="1076"/>
          <ac:spMkLst>
            <pc:docMk/>
            <pc:sldMk cId="3564310359" sldId="318"/>
            <ac:spMk id="5" creationId="{A14913AB-3E20-1A63-041B-0E6021CF8142}"/>
          </ac:spMkLst>
        </pc:spChg>
        <pc:spChg chg="add mod">
          <ac:chgData name="지윤 한" userId="2d31bfbcd0aefa4a" providerId="LiveId" clId="{A02B2509-8D2B-4633-80FE-588E4F6584DB}" dt="2025-07-27T15:52:44.533" v="1046" actId="1076"/>
          <ac:spMkLst>
            <pc:docMk/>
            <pc:sldMk cId="3564310359" sldId="318"/>
            <ac:spMk id="7" creationId="{D4E459FE-99C4-32F6-9146-2C08FFEC9E22}"/>
          </ac:spMkLst>
        </pc:spChg>
        <pc:spChg chg="del mod topLvl">
          <ac:chgData name="지윤 한" userId="2d31bfbcd0aefa4a" providerId="LiveId" clId="{A02B2509-8D2B-4633-80FE-588E4F6584DB}" dt="2025-07-27T15:50:37.876" v="945" actId="478"/>
          <ac:spMkLst>
            <pc:docMk/>
            <pc:sldMk cId="3564310359" sldId="318"/>
            <ac:spMk id="9" creationId="{FEF63B48-90A3-6755-8CED-D7AA7D93B98A}"/>
          </ac:spMkLst>
        </pc:spChg>
        <pc:spChg chg="del mod topLvl">
          <ac:chgData name="지윤 한" userId="2d31bfbcd0aefa4a" providerId="LiveId" clId="{A02B2509-8D2B-4633-80FE-588E4F6584DB}" dt="2025-07-27T15:50:41.243" v="946" actId="478"/>
          <ac:spMkLst>
            <pc:docMk/>
            <pc:sldMk cId="3564310359" sldId="318"/>
            <ac:spMk id="10" creationId="{FAA6FCEE-696D-FE17-7591-7ED28D3F55AE}"/>
          </ac:spMkLst>
        </pc:spChg>
        <pc:spChg chg="add mod">
          <ac:chgData name="지윤 한" userId="2d31bfbcd0aefa4a" providerId="LiveId" clId="{A02B2509-8D2B-4633-80FE-588E4F6584DB}" dt="2025-07-27T16:32:11.347" v="2241" actId="1076"/>
          <ac:spMkLst>
            <pc:docMk/>
            <pc:sldMk cId="3564310359" sldId="318"/>
            <ac:spMk id="12" creationId="{DE92CCB8-3411-D5B9-754E-49C19C1678FA}"/>
          </ac:spMkLst>
        </pc:spChg>
        <pc:spChg chg="add mod">
          <ac:chgData name="지윤 한" userId="2d31bfbcd0aefa4a" providerId="LiveId" clId="{A02B2509-8D2B-4633-80FE-588E4F6584DB}" dt="2025-07-27T15:53:11.677" v="1052" actId="1076"/>
          <ac:spMkLst>
            <pc:docMk/>
            <pc:sldMk cId="3564310359" sldId="318"/>
            <ac:spMk id="14" creationId="{98A29693-61E1-595F-9629-29303BB3E13B}"/>
          </ac:spMkLst>
        </pc:spChg>
        <pc:spChg chg="add mod">
          <ac:chgData name="지윤 한" userId="2d31bfbcd0aefa4a" providerId="LiveId" clId="{A02B2509-8D2B-4633-80FE-588E4F6584DB}" dt="2025-07-27T15:53:22.645" v="1055" actId="1076"/>
          <ac:spMkLst>
            <pc:docMk/>
            <pc:sldMk cId="3564310359" sldId="318"/>
            <ac:spMk id="16" creationId="{BA406FDE-4187-CD3C-C104-0252AEAF35AB}"/>
          </ac:spMkLst>
        </pc:spChg>
        <pc:spChg chg="add del mod">
          <ac:chgData name="지윤 한" userId="2d31bfbcd0aefa4a" providerId="LiveId" clId="{A02B2509-8D2B-4633-80FE-588E4F6584DB}" dt="2025-07-27T15:48:05.510" v="893" actId="11529"/>
          <ac:spMkLst>
            <pc:docMk/>
            <pc:sldMk cId="3564310359" sldId="318"/>
            <ac:spMk id="17" creationId="{9FA4844F-4419-FAC5-D84F-BC74632EC7EC}"/>
          </ac:spMkLst>
        </pc:spChg>
        <pc:spChg chg="add mod ord">
          <ac:chgData name="지윤 한" userId="2d31bfbcd0aefa4a" providerId="LiveId" clId="{A02B2509-8D2B-4633-80FE-588E4F6584DB}" dt="2025-07-27T16:32:04.730" v="2239" actId="1076"/>
          <ac:spMkLst>
            <pc:docMk/>
            <pc:sldMk cId="3564310359" sldId="318"/>
            <ac:spMk id="18" creationId="{68DCE080-B902-F946-4553-6F35BCA7D821}"/>
          </ac:spMkLst>
        </pc:spChg>
        <pc:spChg chg="add del mod">
          <ac:chgData name="지윤 한" userId="2d31bfbcd0aefa4a" providerId="LiveId" clId="{A02B2509-8D2B-4633-80FE-588E4F6584DB}" dt="2025-07-27T15:48:27.322" v="906" actId="478"/>
          <ac:spMkLst>
            <pc:docMk/>
            <pc:sldMk cId="3564310359" sldId="318"/>
            <ac:spMk id="24" creationId="{BAA56CE5-28E5-7105-CCA2-0AD50B777A60}"/>
          </ac:spMkLst>
        </pc:spChg>
        <pc:spChg chg="add mod ord">
          <ac:chgData name="지윤 한" userId="2d31bfbcd0aefa4a" providerId="LiveId" clId="{A02B2509-8D2B-4633-80FE-588E4F6584DB}" dt="2025-07-27T16:07:56.829" v="1961" actId="164"/>
          <ac:spMkLst>
            <pc:docMk/>
            <pc:sldMk cId="3564310359" sldId="318"/>
            <ac:spMk id="25" creationId="{32D2E0B0-B524-EF1C-A81D-6135C2E0D6C1}"/>
          </ac:spMkLst>
        </pc:spChg>
        <pc:spChg chg="add del mod">
          <ac:chgData name="지윤 한" userId="2d31bfbcd0aefa4a" providerId="LiveId" clId="{A02B2509-8D2B-4633-80FE-588E4F6584DB}" dt="2025-07-27T15:50:20.807" v="935" actId="478"/>
          <ac:spMkLst>
            <pc:docMk/>
            <pc:sldMk cId="3564310359" sldId="318"/>
            <ac:spMk id="26" creationId="{7209908D-80F5-C074-8AF7-A45AC2C68425}"/>
          </ac:spMkLst>
        </pc:spChg>
        <pc:spChg chg="add mod">
          <ac:chgData name="지윤 한" userId="2d31bfbcd0aefa4a" providerId="LiveId" clId="{A02B2509-8D2B-4633-80FE-588E4F6584DB}" dt="2025-07-27T16:07:56.829" v="1961" actId="164"/>
          <ac:spMkLst>
            <pc:docMk/>
            <pc:sldMk cId="3564310359" sldId="318"/>
            <ac:spMk id="36" creationId="{1DBF1BA4-A7DB-2ABC-EBEF-E3E5BC593438}"/>
          </ac:spMkLst>
        </pc:spChg>
        <pc:spChg chg="add mod">
          <ac:chgData name="지윤 한" userId="2d31bfbcd0aefa4a" providerId="LiveId" clId="{A02B2509-8D2B-4633-80FE-588E4F6584DB}" dt="2025-07-27T16:07:56.829" v="1961" actId="164"/>
          <ac:spMkLst>
            <pc:docMk/>
            <pc:sldMk cId="3564310359" sldId="318"/>
            <ac:spMk id="37" creationId="{56F4EBED-B94B-0905-590F-437BAA9B4E4E}"/>
          </ac:spMkLst>
        </pc:spChg>
        <pc:spChg chg="add mod">
          <ac:chgData name="지윤 한" userId="2d31bfbcd0aefa4a" providerId="LiveId" clId="{A02B2509-8D2B-4633-80FE-588E4F6584DB}" dt="2025-07-27T16:01:16.945" v="1150" actId="20577"/>
          <ac:spMkLst>
            <pc:docMk/>
            <pc:sldMk cId="3564310359" sldId="318"/>
            <ac:spMk id="38" creationId="{37194535-868C-CC1C-B997-FBE0DC69771A}"/>
          </ac:spMkLst>
        </pc:spChg>
        <pc:spChg chg="add del mod">
          <ac:chgData name="지윤 한" userId="2d31bfbcd0aefa4a" providerId="LiveId" clId="{A02B2509-8D2B-4633-80FE-588E4F6584DB}" dt="2025-07-27T16:03:54.425" v="1362" actId="478"/>
          <ac:spMkLst>
            <pc:docMk/>
            <pc:sldMk cId="3564310359" sldId="318"/>
            <ac:spMk id="39" creationId="{9BAD23F9-3894-B730-28E0-8D1D02A13F56}"/>
          </ac:spMkLst>
        </pc:spChg>
        <pc:spChg chg="mod">
          <ac:chgData name="지윤 한" userId="2d31bfbcd0aefa4a" providerId="LiveId" clId="{A02B2509-8D2B-4633-80FE-588E4F6584DB}" dt="2025-07-27T16:02:38.682" v="1200" actId="1076"/>
          <ac:spMkLst>
            <pc:docMk/>
            <pc:sldMk cId="3564310359" sldId="318"/>
            <ac:spMk id="41" creationId="{E84AE583-A89D-A9C8-B3CE-79C419F9AB2D}"/>
          </ac:spMkLst>
        </pc:spChg>
        <pc:spChg chg="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43" creationId="{58881BA2-E928-9522-7068-1302A97EA918}"/>
          </ac:spMkLst>
        </pc:spChg>
        <pc:spChg chg="add del mod">
          <ac:chgData name="지윤 한" userId="2d31bfbcd0aefa4a" providerId="LiveId" clId="{A02B2509-8D2B-4633-80FE-588E4F6584DB}" dt="2025-07-27T16:02:41.227" v="1201" actId="478"/>
          <ac:spMkLst>
            <pc:docMk/>
            <pc:sldMk cId="3564310359" sldId="318"/>
            <ac:spMk id="44" creationId="{9E905D37-9238-41B3-A786-7F35D2E06D28}"/>
          </ac:spMkLst>
        </pc:spChg>
        <pc:spChg chg="mod">
          <ac:chgData name="지윤 한" userId="2d31bfbcd0aefa4a" providerId="LiveId" clId="{A02B2509-8D2B-4633-80FE-588E4F6584DB}" dt="2025-07-27T16:02:09.029" v="1153" actId="1076"/>
          <ac:spMkLst>
            <pc:docMk/>
            <pc:sldMk cId="3564310359" sldId="318"/>
            <ac:spMk id="46" creationId="{5B1FD5F0-3792-F9C3-81FF-D9AC64A4D34B}"/>
          </ac:spMkLst>
        </pc:spChg>
        <pc:spChg chg="add 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48" creationId="{0B0B3795-EA51-4EC5-2F3F-6916F272B49A}"/>
          </ac:spMkLst>
        </pc:spChg>
        <pc:spChg chg="del">
          <ac:chgData name="지윤 한" userId="2d31bfbcd0aefa4a" providerId="LiveId" clId="{A02B2509-8D2B-4633-80FE-588E4F6584DB}" dt="2025-07-27T16:04:23.925" v="1508" actId="478"/>
          <ac:spMkLst>
            <pc:docMk/>
            <pc:sldMk cId="3564310359" sldId="318"/>
            <ac:spMk id="49" creationId="{50662893-32B7-7222-7327-2364A9DD7205}"/>
          </ac:spMkLst>
        </pc:spChg>
        <pc:spChg chg="mod">
          <ac:chgData name="지윤 한" userId="2d31bfbcd0aefa4a" providerId="LiveId" clId="{A02B2509-8D2B-4633-80FE-588E4F6584DB}" dt="2025-07-27T16:02:09.029" v="1153" actId="1076"/>
          <ac:spMkLst>
            <pc:docMk/>
            <pc:sldMk cId="3564310359" sldId="318"/>
            <ac:spMk id="51" creationId="{AA8483E9-6A83-A5F1-1562-95AC26E55C61}"/>
          </ac:spMkLst>
        </pc:spChg>
        <pc:spChg chg="add 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53" creationId="{710FC736-B81B-2B95-60A0-0923AD23FC7A}"/>
          </ac:spMkLst>
        </pc:spChg>
        <pc:spChg chg="add del mod">
          <ac:chgData name="지윤 한" userId="2d31bfbcd0aefa4a" providerId="LiveId" clId="{A02B2509-8D2B-4633-80FE-588E4F6584DB}" dt="2025-07-27T16:05:57.297" v="1631" actId="478"/>
          <ac:spMkLst>
            <pc:docMk/>
            <pc:sldMk cId="3564310359" sldId="318"/>
            <ac:spMk id="54" creationId="{4AD34C42-EE6F-6580-F746-1C61505ED71F}"/>
          </ac:spMkLst>
        </pc:spChg>
        <pc:spChg chg="mod">
          <ac:chgData name="지윤 한" userId="2d31bfbcd0aefa4a" providerId="LiveId" clId="{A02B2509-8D2B-4633-80FE-588E4F6584DB}" dt="2025-07-27T16:07:41.970" v="1957" actId="1076"/>
          <ac:spMkLst>
            <pc:docMk/>
            <pc:sldMk cId="3564310359" sldId="318"/>
            <ac:spMk id="56" creationId="{5D2BD33C-8273-E444-E4BD-A695A546A89D}"/>
          </ac:spMkLst>
        </pc:spChg>
        <pc:spChg chg="add del mod">
          <ac:chgData name="지윤 한" userId="2d31bfbcd0aefa4a" providerId="LiveId" clId="{A02B2509-8D2B-4633-80FE-588E4F6584DB}" dt="2025-07-27T16:07:30.950" v="1954" actId="478"/>
          <ac:spMkLst>
            <pc:docMk/>
            <pc:sldMk cId="3564310359" sldId="318"/>
            <ac:spMk id="58" creationId="{571B13EE-8C7E-50DE-736B-8510159288AC}"/>
          </ac:spMkLst>
        </pc:spChg>
        <pc:spChg chg="add 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59" creationId="{5F968B62-B250-D7D5-D119-B30F3B8A7C6F}"/>
          </ac:spMkLst>
        </pc:spChg>
        <pc:spChg chg="add mod">
          <ac:chgData name="지윤 한" userId="2d31bfbcd0aefa4a" providerId="LiveId" clId="{A02B2509-8D2B-4633-80FE-588E4F6584DB}" dt="2025-07-27T16:04:00.427" v="1363"/>
          <ac:spMkLst>
            <pc:docMk/>
            <pc:sldMk cId="3564310359" sldId="318"/>
            <ac:spMk id="60" creationId="{D8DA377E-FE03-2EF5-1BF5-7F538768C78A}"/>
          </ac:spMkLst>
        </pc:spChg>
        <pc:spChg chg="add 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61" creationId="{C211273E-7FEC-67DD-A6A6-FCC9F6D8467A}"/>
          </ac:spMkLst>
        </pc:spChg>
        <pc:spChg chg="add mod">
          <ac:chgData name="지윤 한" userId="2d31bfbcd0aefa4a" providerId="LiveId" clId="{A02B2509-8D2B-4633-80FE-588E4F6584DB}" dt="2025-07-27T16:08:00.027" v="1962" actId="164"/>
          <ac:spMkLst>
            <pc:docMk/>
            <pc:sldMk cId="3564310359" sldId="318"/>
            <ac:spMk id="62" creationId="{64D81318-C032-472B-2316-5ADC87EBE6D8}"/>
          </ac:spMkLst>
        </pc:spChg>
        <pc:spChg chg="add mod">
          <ac:chgData name="지윤 한" userId="2d31bfbcd0aefa4a" providerId="LiveId" clId="{A02B2509-8D2B-4633-80FE-588E4F6584DB}" dt="2025-07-27T16:08:01.851" v="1963" actId="164"/>
          <ac:spMkLst>
            <pc:docMk/>
            <pc:sldMk cId="3564310359" sldId="318"/>
            <ac:spMk id="63" creationId="{7230E06F-434A-274F-7EE4-5D8C60E539B2}"/>
          </ac:spMkLst>
        </pc:spChg>
        <pc:spChg chg="del mod">
          <ac:chgData name="지윤 한" userId="2d31bfbcd0aefa4a" providerId="LiveId" clId="{A02B2509-8D2B-4633-80FE-588E4F6584DB}" dt="2025-07-27T15:47:00.942" v="875" actId="478"/>
          <ac:spMkLst>
            <pc:docMk/>
            <pc:sldMk cId="3564310359" sldId="318"/>
            <ac:spMk id="64" creationId="{617A36CD-8B7C-EE60-3AEE-2DFE42976BC6}"/>
          </ac:spMkLst>
        </pc:spChg>
        <pc:grpChg chg="add del mod">
          <ac:chgData name="지윤 한" userId="2d31bfbcd0aefa4a" providerId="LiveId" clId="{A02B2509-8D2B-4633-80FE-588E4F6584DB}" dt="2025-07-27T15:50:36.006" v="944" actId="165"/>
          <ac:grpSpMkLst>
            <pc:docMk/>
            <pc:sldMk cId="3564310359" sldId="318"/>
            <ac:grpSpMk id="8" creationId="{AA58D4E9-78F0-25A0-5F7A-C3A4AD9A0ED4}"/>
          </ac:grpSpMkLst>
        </pc:grpChg>
        <pc:grpChg chg="add mod">
          <ac:chgData name="지윤 한" userId="2d31bfbcd0aefa4a" providerId="LiveId" clId="{A02B2509-8D2B-4633-80FE-588E4F6584DB}" dt="2025-07-27T16:07:56.829" v="1961" actId="164"/>
          <ac:grpSpMkLst>
            <pc:docMk/>
            <pc:sldMk cId="3564310359" sldId="318"/>
            <ac:grpSpMk id="20" creationId="{6FCB8D8C-716E-9316-F737-9C0051606F4F}"/>
          </ac:grpSpMkLst>
        </pc:grpChg>
        <pc:grpChg chg="add mod">
          <ac:chgData name="지윤 한" userId="2d31bfbcd0aefa4a" providerId="LiveId" clId="{A02B2509-8D2B-4633-80FE-588E4F6584DB}" dt="2025-07-27T15:52:44.533" v="1046" actId="1076"/>
          <ac:grpSpMkLst>
            <pc:docMk/>
            <pc:sldMk cId="3564310359" sldId="318"/>
            <ac:grpSpMk id="21" creationId="{606AC2A0-04DD-671F-9BDB-B8A1C3C755C0}"/>
          </ac:grpSpMkLst>
        </pc:grpChg>
        <pc:grpChg chg="add mod">
          <ac:chgData name="지윤 한" userId="2d31bfbcd0aefa4a" providerId="LiveId" clId="{A02B2509-8D2B-4633-80FE-588E4F6584DB}" dt="2025-07-27T16:07:56.829" v="1961" actId="164"/>
          <ac:grpSpMkLst>
            <pc:docMk/>
            <pc:sldMk cId="3564310359" sldId="318"/>
            <ac:grpSpMk id="22" creationId="{E35C764B-806D-847D-6222-AB16EEED4692}"/>
          </ac:grpSpMkLst>
        </pc:grpChg>
        <pc:grpChg chg="add mod">
          <ac:chgData name="지윤 한" userId="2d31bfbcd0aefa4a" providerId="LiveId" clId="{A02B2509-8D2B-4633-80FE-588E4F6584DB}" dt="2025-07-27T15:53:22.645" v="1055" actId="1076"/>
          <ac:grpSpMkLst>
            <pc:docMk/>
            <pc:sldMk cId="3564310359" sldId="318"/>
            <ac:grpSpMk id="23" creationId="{4AAD08D0-951F-59C6-7ECF-61C29DB6B896}"/>
          </ac:grpSpMkLst>
        </pc:grpChg>
        <pc:grpChg chg="mod">
          <ac:chgData name="지윤 한" userId="2d31bfbcd0aefa4a" providerId="LiveId" clId="{A02B2509-8D2B-4633-80FE-588E4F6584DB}" dt="2025-07-27T16:08:00.027" v="1962" actId="164"/>
          <ac:grpSpMkLst>
            <pc:docMk/>
            <pc:sldMk cId="3564310359" sldId="318"/>
            <ac:grpSpMk id="40" creationId="{85096B5A-0B97-C31A-2C5E-C7C4BBFB1451}"/>
          </ac:grpSpMkLst>
        </pc:grpChg>
        <pc:grpChg chg="mod">
          <ac:chgData name="지윤 한" userId="2d31bfbcd0aefa4a" providerId="LiveId" clId="{A02B2509-8D2B-4633-80FE-588E4F6584DB}" dt="2025-07-27T16:08:00.027" v="1962" actId="164"/>
          <ac:grpSpMkLst>
            <pc:docMk/>
            <pc:sldMk cId="3564310359" sldId="318"/>
            <ac:grpSpMk id="45" creationId="{A9CCC469-56EE-040A-9C93-F6F51A5CF5C8}"/>
          </ac:grpSpMkLst>
        </pc:grpChg>
        <pc:grpChg chg="mod">
          <ac:chgData name="지윤 한" userId="2d31bfbcd0aefa4a" providerId="LiveId" clId="{A02B2509-8D2B-4633-80FE-588E4F6584DB}" dt="2025-07-27T16:08:00.027" v="1962" actId="164"/>
          <ac:grpSpMkLst>
            <pc:docMk/>
            <pc:sldMk cId="3564310359" sldId="318"/>
            <ac:grpSpMk id="50" creationId="{4FEB0ED2-B8E2-8D14-FB65-02D7D1E4E0D8}"/>
          </ac:grpSpMkLst>
        </pc:grpChg>
        <pc:grpChg chg="mod">
          <ac:chgData name="지윤 한" userId="2d31bfbcd0aefa4a" providerId="LiveId" clId="{A02B2509-8D2B-4633-80FE-588E4F6584DB}" dt="2025-07-27T16:08:01.851" v="1963" actId="164"/>
          <ac:grpSpMkLst>
            <pc:docMk/>
            <pc:sldMk cId="3564310359" sldId="318"/>
            <ac:grpSpMk id="55" creationId="{AB6D02CA-819E-A6A0-ED00-86F22F473838}"/>
          </ac:grpSpMkLst>
        </pc:grpChg>
        <pc:grpChg chg="mod">
          <ac:chgData name="지윤 한" userId="2d31bfbcd0aefa4a" providerId="LiveId" clId="{A02B2509-8D2B-4633-80FE-588E4F6584DB}" dt="2025-07-27T16:08:04.230" v="1964" actId="164"/>
          <ac:grpSpMkLst>
            <pc:docMk/>
            <pc:sldMk cId="3564310359" sldId="318"/>
            <ac:grpSpMk id="66" creationId="{2C1F6A78-1544-66E7-B96C-07666BCD3AF1}"/>
          </ac:grpSpMkLst>
        </pc:grpChg>
        <pc:grpChg chg="add mod">
          <ac:chgData name="지윤 한" userId="2d31bfbcd0aefa4a" providerId="LiveId" clId="{A02B2509-8D2B-4633-80FE-588E4F6584DB}" dt="2025-07-27T16:08:04.230" v="1964" actId="164"/>
          <ac:grpSpMkLst>
            <pc:docMk/>
            <pc:sldMk cId="3564310359" sldId="318"/>
            <ac:grpSpMk id="67" creationId="{5BD5B347-5461-76ED-E077-F759C647A44F}"/>
          </ac:grpSpMkLst>
        </pc:grpChg>
        <pc:grpChg chg="add mod">
          <ac:chgData name="지윤 한" userId="2d31bfbcd0aefa4a" providerId="LiveId" clId="{A02B2509-8D2B-4633-80FE-588E4F6584DB}" dt="2025-07-27T16:08:04.230" v="1964" actId="164"/>
          <ac:grpSpMkLst>
            <pc:docMk/>
            <pc:sldMk cId="3564310359" sldId="318"/>
            <ac:grpSpMk id="68" creationId="{E3DDD9A9-499F-FFCA-D4A4-B6832BD00AFD}"/>
          </ac:grpSpMkLst>
        </pc:grpChg>
        <pc:grpChg chg="add mod">
          <ac:chgData name="지윤 한" userId="2d31bfbcd0aefa4a" providerId="LiveId" clId="{A02B2509-8D2B-4633-80FE-588E4F6584DB}" dt="2025-07-27T16:08:04.230" v="1964" actId="164"/>
          <ac:grpSpMkLst>
            <pc:docMk/>
            <pc:sldMk cId="3564310359" sldId="318"/>
            <ac:grpSpMk id="69" creationId="{7DF9E49B-811D-79FE-D89E-2425C7F0B427}"/>
          </ac:grpSpMkLst>
        </pc:grpChg>
        <pc:picChg chg="mod">
          <ac:chgData name="지윤 한" userId="2d31bfbcd0aefa4a" providerId="LiveId" clId="{A02B2509-8D2B-4633-80FE-588E4F6584DB}" dt="2025-07-27T15:52:36.581" v="1045" actId="1076"/>
          <ac:picMkLst>
            <pc:docMk/>
            <pc:sldMk cId="3564310359" sldId="318"/>
            <ac:picMk id="4" creationId="{55D532DA-CDC5-E02A-2EE5-E6194233A05C}"/>
          </ac:picMkLst>
        </pc:picChg>
        <pc:picChg chg="mod">
          <ac:chgData name="지윤 한" userId="2d31bfbcd0aefa4a" providerId="LiveId" clId="{A02B2509-8D2B-4633-80FE-588E4F6584DB}" dt="2025-07-27T15:52:44.533" v="1046" actId="1076"/>
          <ac:picMkLst>
            <pc:docMk/>
            <pc:sldMk cId="3564310359" sldId="318"/>
            <ac:picMk id="6" creationId="{CA4DB574-29D1-6E17-9E1F-5F22BEEA12CB}"/>
          </ac:picMkLst>
        </pc:picChg>
        <pc:picChg chg="mod topLvl">
          <ac:chgData name="지윤 한" userId="2d31bfbcd0aefa4a" providerId="LiveId" clId="{A02B2509-8D2B-4633-80FE-588E4F6584DB}" dt="2025-07-27T16:07:56.829" v="1961" actId="164"/>
          <ac:picMkLst>
            <pc:docMk/>
            <pc:sldMk cId="3564310359" sldId="318"/>
            <ac:picMk id="11" creationId="{7058D31F-21E8-6316-7E3B-0228DD22D955}"/>
          </ac:picMkLst>
        </pc:picChg>
        <pc:picChg chg="add mod">
          <ac:chgData name="지윤 한" userId="2d31bfbcd0aefa4a" providerId="LiveId" clId="{A02B2509-8D2B-4633-80FE-588E4F6584DB}" dt="2025-07-27T15:53:11.677" v="1052" actId="1076"/>
          <ac:picMkLst>
            <pc:docMk/>
            <pc:sldMk cId="3564310359" sldId="318"/>
            <ac:picMk id="13" creationId="{B582BE09-4473-9CF8-6C10-2BC76CF1AD93}"/>
          </ac:picMkLst>
        </pc:picChg>
        <pc:picChg chg="add mod">
          <ac:chgData name="지윤 한" userId="2d31bfbcd0aefa4a" providerId="LiveId" clId="{A02B2509-8D2B-4633-80FE-588E4F6584DB}" dt="2025-07-27T15:53:22.645" v="1055" actId="1076"/>
          <ac:picMkLst>
            <pc:docMk/>
            <pc:sldMk cId="3564310359" sldId="318"/>
            <ac:picMk id="15" creationId="{52AB33C9-B234-D0D7-2F39-9118692E05C3}"/>
          </ac:picMkLst>
        </pc:picChg>
        <pc:picChg chg="add mod">
          <ac:chgData name="지윤 한" userId="2d31bfbcd0aefa4a" providerId="LiveId" clId="{A02B2509-8D2B-4633-80FE-588E4F6584DB}" dt="2025-07-27T16:07:56.829" v="1961" actId="164"/>
          <ac:picMkLst>
            <pc:docMk/>
            <pc:sldMk cId="3564310359" sldId="318"/>
            <ac:picMk id="19" creationId="{4C51ED8F-8542-ED2D-65FC-44B1B2E03ABD}"/>
          </ac:picMkLst>
        </pc:picChg>
        <pc:picChg chg="mod">
          <ac:chgData name="지윤 한" userId="2d31bfbcd0aefa4a" providerId="LiveId" clId="{A02B2509-8D2B-4633-80FE-588E4F6584DB}" dt="2025-07-27T16:02:38.682" v="1200" actId="1076"/>
          <ac:picMkLst>
            <pc:docMk/>
            <pc:sldMk cId="3564310359" sldId="318"/>
            <ac:picMk id="42" creationId="{0FBDC56F-FBE6-F7E8-4F49-2738AFA3BBE4}"/>
          </ac:picMkLst>
        </pc:picChg>
        <pc:picChg chg="mod">
          <ac:chgData name="지윤 한" userId="2d31bfbcd0aefa4a" providerId="LiveId" clId="{A02B2509-8D2B-4633-80FE-588E4F6584DB}" dt="2025-07-27T16:07:41.970" v="1957" actId="1076"/>
          <ac:picMkLst>
            <pc:docMk/>
            <pc:sldMk cId="3564310359" sldId="318"/>
            <ac:picMk id="57" creationId="{E4AF8BB7-D243-B45A-DBB3-69F63163A82C}"/>
          </ac:picMkLst>
        </pc:picChg>
        <pc:picChg chg="del mod">
          <ac:chgData name="지윤 한" userId="2d31bfbcd0aefa4a" providerId="LiveId" clId="{A02B2509-8D2B-4633-80FE-588E4F6584DB}" dt="2025-07-27T15:46:59.667" v="873" actId="478"/>
          <ac:picMkLst>
            <pc:docMk/>
            <pc:sldMk cId="3564310359" sldId="318"/>
            <ac:picMk id="65" creationId="{C44428E3-5527-6E54-22D5-959679F500C3}"/>
          </ac:picMkLst>
        </pc:picChg>
        <pc:cxnChg chg="add mod">
          <ac:chgData name="지윤 한" userId="2d31bfbcd0aefa4a" providerId="LiveId" clId="{A02B2509-8D2B-4633-80FE-588E4F6584DB}" dt="2025-07-27T15:53:31.676" v="1057" actId="14100"/>
          <ac:cxnSpMkLst>
            <pc:docMk/>
            <pc:sldMk cId="3564310359" sldId="318"/>
            <ac:cxnSpMk id="28" creationId="{60A8F479-C08F-0716-9DA1-1A9DEC94BA61}"/>
          </ac:cxnSpMkLst>
        </pc:cxnChg>
        <pc:cxnChg chg="add mod">
          <ac:chgData name="지윤 한" userId="2d31bfbcd0aefa4a" providerId="LiveId" clId="{A02B2509-8D2B-4633-80FE-588E4F6584DB}" dt="2025-07-27T15:53:47.219" v="1060" actId="14100"/>
          <ac:cxnSpMkLst>
            <pc:docMk/>
            <pc:sldMk cId="3564310359" sldId="318"/>
            <ac:cxnSpMk id="31" creationId="{234191F3-C499-4284-7737-3DB61FF6D471}"/>
          </ac:cxnSpMkLst>
        </pc:cxnChg>
        <pc:cxnChg chg="add mod">
          <ac:chgData name="지윤 한" userId="2d31bfbcd0aefa4a" providerId="LiveId" clId="{A02B2509-8D2B-4633-80FE-588E4F6584DB}" dt="2025-07-27T15:53:55.479" v="1063" actId="14100"/>
          <ac:cxnSpMkLst>
            <pc:docMk/>
            <pc:sldMk cId="3564310359" sldId="318"/>
            <ac:cxnSpMk id="33" creationId="{85DB08EF-1382-566A-9E3C-8CEEC922EFB1}"/>
          </ac:cxnSpMkLst>
        </pc:cxnChg>
      </pc:sldChg>
      <pc:sldChg chg="addSp delSp modSp add mod ord">
        <pc:chgData name="지윤 한" userId="2d31bfbcd0aefa4a" providerId="LiveId" clId="{A02B2509-8D2B-4633-80FE-588E4F6584DB}" dt="2025-07-27T16:26:08.503" v="2227" actId="20577"/>
        <pc:sldMkLst>
          <pc:docMk/>
          <pc:sldMk cId="2374388626" sldId="319"/>
        </pc:sldMkLst>
        <pc:spChg chg="add mod">
          <ac:chgData name="지윤 한" userId="2d31bfbcd0aefa4a" providerId="LiveId" clId="{A02B2509-8D2B-4633-80FE-588E4F6584DB}" dt="2025-07-27T16:26:08.503" v="2227" actId="20577"/>
          <ac:spMkLst>
            <pc:docMk/>
            <pc:sldMk cId="2374388626" sldId="319"/>
            <ac:spMk id="2" creationId="{10E61A00-A5B6-7B52-8878-D38C363F812E}"/>
          </ac:spMkLst>
        </pc:spChg>
        <pc:spChg chg="del">
          <ac:chgData name="지윤 한" userId="2d31bfbcd0aefa4a" providerId="LiveId" clId="{A02B2509-8D2B-4633-80FE-588E4F6584DB}" dt="2025-07-27T16:17:23.499" v="2129" actId="478"/>
          <ac:spMkLst>
            <pc:docMk/>
            <pc:sldMk cId="2374388626" sldId="319"/>
            <ac:spMk id="3" creationId="{D37ADFAC-C390-2658-BD40-FF9CC067708E}"/>
          </ac:spMkLst>
        </pc:spChg>
        <pc:spChg chg="add del mod">
          <ac:chgData name="지윤 한" userId="2d31bfbcd0aefa4a" providerId="LiveId" clId="{A02B2509-8D2B-4633-80FE-588E4F6584DB}" dt="2025-07-27T16:18:16.600" v="2176" actId="478"/>
          <ac:spMkLst>
            <pc:docMk/>
            <pc:sldMk cId="2374388626" sldId="319"/>
            <ac:spMk id="5" creationId="{CC867FB1-1BE6-5A88-497B-C1A5219A2BF8}"/>
          </ac:spMkLst>
        </pc:spChg>
        <pc:picChg chg="add del mod">
          <ac:chgData name="지윤 한" userId="2d31bfbcd0aefa4a" providerId="LiveId" clId="{A02B2509-8D2B-4633-80FE-588E4F6584DB}" dt="2025-07-27T16:25:42.963" v="2203" actId="478"/>
          <ac:picMkLst>
            <pc:docMk/>
            <pc:sldMk cId="2374388626" sldId="319"/>
            <ac:picMk id="1026" creationId="{3DCF16A8-D1F9-0EFB-6BCF-A728E2B2D183}"/>
          </ac:picMkLst>
        </pc:picChg>
        <pc:picChg chg="add del mod">
          <ac:chgData name="지윤 한" userId="2d31bfbcd0aefa4a" providerId="LiveId" clId="{A02B2509-8D2B-4633-80FE-588E4F6584DB}" dt="2025-07-27T16:23:27.544" v="2192" actId="478"/>
          <ac:picMkLst>
            <pc:docMk/>
            <pc:sldMk cId="2374388626" sldId="319"/>
            <ac:picMk id="1028" creationId="{C2672FF5-D063-3759-5E5F-8404909AD84E}"/>
          </ac:picMkLst>
        </pc:picChg>
        <pc:picChg chg="add">
          <ac:chgData name="지윤 한" userId="2d31bfbcd0aefa4a" providerId="LiveId" clId="{A02B2509-8D2B-4633-80FE-588E4F6584DB}" dt="2025-07-27T16:24:49.915" v="2197"/>
          <ac:picMkLst>
            <pc:docMk/>
            <pc:sldMk cId="2374388626" sldId="319"/>
            <ac:picMk id="1030" creationId="{64B52D5A-9937-6DC1-B309-7021575DC2E2}"/>
          </ac:picMkLst>
        </pc:picChg>
      </pc:sldChg>
      <pc:sldChg chg="add ord">
        <pc:chgData name="지윤 한" userId="2d31bfbcd0aefa4a" providerId="LiveId" clId="{A02B2509-8D2B-4633-80FE-588E4F6584DB}" dt="2025-07-27T16:25:41.541" v="2202"/>
        <pc:sldMkLst>
          <pc:docMk/>
          <pc:sldMk cId="4039494239" sldId="320"/>
        </pc:sldMkLst>
      </pc:sldChg>
      <pc:sldChg chg="add del">
        <pc:chgData name="지윤 한" userId="2d31bfbcd0aefa4a" providerId="LiveId" clId="{A02B2509-8D2B-4633-80FE-588E4F6584DB}" dt="2025-07-27T16:26:12.897" v="2231" actId="47"/>
        <pc:sldMkLst>
          <pc:docMk/>
          <pc:sldMk cId="3117547321" sldId="321"/>
        </pc:sldMkLst>
      </pc:sldChg>
    </pc:docChg>
  </pc:docChgLst>
  <pc:docChgLst>
    <pc:chgData name="지윤 한" userId="2d31bfbcd0aefa4a" providerId="LiveId" clId="{4045679F-3061-4078-8150-31AB1FE49828}"/>
    <pc:docChg chg="undo custSel addSld delSld modSld sldOrd">
      <pc:chgData name="지윤 한" userId="2d31bfbcd0aefa4a" providerId="LiveId" clId="{4045679F-3061-4078-8150-31AB1FE49828}" dt="2025-07-28T13:45:27.622" v="653" actId="1076"/>
      <pc:docMkLst>
        <pc:docMk/>
      </pc:docMkLst>
      <pc:sldChg chg="modSp mod">
        <pc:chgData name="지윤 한" userId="2d31bfbcd0aefa4a" providerId="LiveId" clId="{4045679F-3061-4078-8150-31AB1FE49828}" dt="2025-07-28T13:40:00.878" v="649" actId="6549"/>
        <pc:sldMkLst>
          <pc:docMk/>
          <pc:sldMk cId="0" sldId="257"/>
        </pc:sldMkLst>
        <pc:spChg chg="mod">
          <ac:chgData name="지윤 한" userId="2d31bfbcd0aefa4a" providerId="LiveId" clId="{4045679F-3061-4078-8150-31AB1FE49828}" dt="2025-07-28T13:40:00.878" v="649" actId="6549"/>
          <ac:spMkLst>
            <pc:docMk/>
            <pc:sldMk cId="0" sldId="257"/>
            <ac:spMk id="2" creationId="{6B75F6A0-324A-4B99-4023-193EFDB687B6}"/>
          </ac:spMkLst>
        </pc:spChg>
        <pc:spChg chg="mod">
          <ac:chgData name="지윤 한" userId="2d31bfbcd0aefa4a" providerId="LiveId" clId="{4045679F-3061-4078-8150-31AB1FE49828}" dt="2025-07-28T13:37:49.437" v="644" actId="20577"/>
          <ac:spMkLst>
            <pc:docMk/>
            <pc:sldMk cId="0" sldId="257"/>
            <ac:spMk id="6" creationId="{6B75F6A0-324A-4B99-4023-193EFDB687B6}"/>
          </ac:spMkLst>
        </pc:spChg>
      </pc:sldChg>
      <pc:sldChg chg="delSp add del mod">
        <pc:chgData name="지윤 한" userId="2d31bfbcd0aefa4a" providerId="LiveId" clId="{4045679F-3061-4078-8150-31AB1FE49828}" dt="2025-07-28T13:37:55.337" v="645" actId="47"/>
        <pc:sldMkLst>
          <pc:docMk/>
          <pc:sldMk cId="0" sldId="263"/>
        </pc:sldMkLst>
        <pc:spChg chg="del">
          <ac:chgData name="지윤 한" userId="2d31bfbcd0aefa4a" providerId="LiveId" clId="{4045679F-3061-4078-8150-31AB1FE49828}" dt="2025-07-28T13:35:59.676" v="631" actId="478"/>
          <ac:spMkLst>
            <pc:docMk/>
            <pc:sldMk cId="0" sldId="263"/>
            <ac:spMk id="1125" creationId="{00000000-0000-0000-0000-000000000000}"/>
          </ac:spMkLst>
        </pc:spChg>
        <pc:spChg chg="del">
          <ac:chgData name="지윤 한" userId="2d31bfbcd0aefa4a" providerId="LiveId" clId="{4045679F-3061-4078-8150-31AB1FE49828}" dt="2025-07-28T13:35:59.676" v="631" actId="478"/>
          <ac:spMkLst>
            <pc:docMk/>
            <pc:sldMk cId="0" sldId="263"/>
            <ac:spMk id="1129" creationId="{00000000-0000-0000-0000-000000000000}"/>
          </ac:spMkLst>
        </pc:spChg>
        <pc:grpChg chg="del">
          <ac:chgData name="지윤 한" userId="2d31bfbcd0aefa4a" providerId="LiveId" clId="{4045679F-3061-4078-8150-31AB1FE49828}" dt="2025-07-28T13:35:59.676" v="631" actId="478"/>
          <ac:grpSpMkLst>
            <pc:docMk/>
            <pc:sldMk cId="0" sldId="263"/>
            <ac:grpSpMk id="2" creationId="{741933D9-98BC-D70F-142C-2A6A7AF2F27C}"/>
          </ac:grpSpMkLst>
        </pc:grpChg>
        <pc:grpChg chg="del">
          <ac:chgData name="지윤 한" userId="2d31bfbcd0aefa4a" providerId="LiveId" clId="{4045679F-3061-4078-8150-31AB1FE49828}" dt="2025-07-28T13:35:59.676" v="631" actId="478"/>
          <ac:grpSpMkLst>
            <pc:docMk/>
            <pc:sldMk cId="0" sldId="263"/>
            <ac:grpSpMk id="3" creationId="{645BBE19-907F-3A0D-4A1A-B4F71BA0F823}"/>
          </ac:grpSpMkLst>
        </pc:grpChg>
        <pc:grpChg chg="del">
          <ac:chgData name="지윤 한" userId="2d31bfbcd0aefa4a" providerId="LiveId" clId="{4045679F-3061-4078-8150-31AB1FE49828}" dt="2025-07-28T13:35:59.676" v="631" actId="478"/>
          <ac:grpSpMkLst>
            <pc:docMk/>
            <pc:sldMk cId="0" sldId="263"/>
            <ac:grpSpMk id="6" creationId="{25AB5FC0-7476-1B14-2D27-1BAC978F904E}"/>
          </ac:grpSpMkLst>
        </pc:grpChg>
      </pc:sldChg>
      <pc:sldChg chg="modSp add mod">
        <pc:chgData name="지윤 한" userId="2d31bfbcd0aefa4a" providerId="LiveId" clId="{4045679F-3061-4078-8150-31AB1FE49828}" dt="2025-07-28T13:36:43.307" v="643" actId="1076"/>
        <pc:sldMkLst>
          <pc:docMk/>
          <pc:sldMk cId="1377910540" sldId="311"/>
        </pc:sldMkLst>
        <pc:spChg chg="mod">
          <ac:chgData name="지윤 한" userId="2d31bfbcd0aefa4a" providerId="LiveId" clId="{4045679F-3061-4078-8150-31AB1FE49828}" dt="2025-07-28T13:36:11.285" v="636" actId="1076"/>
          <ac:spMkLst>
            <pc:docMk/>
            <pc:sldMk cId="1377910540" sldId="311"/>
            <ac:spMk id="193" creationId="{3465C0CE-C3F9-6E94-A3E2-AA888A375DBD}"/>
          </ac:spMkLst>
        </pc:spChg>
        <pc:spChg chg="mod">
          <ac:chgData name="지윤 한" userId="2d31bfbcd0aefa4a" providerId="LiveId" clId="{4045679F-3061-4078-8150-31AB1FE49828}" dt="2025-07-28T13:36:14.859" v="637" actId="1076"/>
          <ac:spMkLst>
            <pc:docMk/>
            <pc:sldMk cId="1377910540" sldId="311"/>
            <ac:spMk id="194" creationId="{6EFC9379-D600-4BE8-3363-DBD29C45CABD}"/>
          </ac:spMkLst>
        </pc:spChg>
        <pc:spChg chg="mod">
          <ac:chgData name="지윤 한" userId="2d31bfbcd0aefa4a" providerId="LiveId" clId="{4045679F-3061-4078-8150-31AB1FE49828}" dt="2025-07-28T13:36:43.307" v="643" actId="1076"/>
          <ac:spMkLst>
            <pc:docMk/>
            <pc:sldMk cId="1377910540" sldId="311"/>
            <ac:spMk id="202" creationId="{53220344-67D6-6E04-736D-57D4C9C5601F}"/>
          </ac:spMkLst>
        </pc:spChg>
        <pc:spChg chg="mod">
          <ac:chgData name="지윤 한" userId="2d31bfbcd0aefa4a" providerId="LiveId" clId="{4045679F-3061-4078-8150-31AB1FE49828}" dt="2025-07-28T13:36:43.307" v="643" actId="1076"/>
          <ac:spMkLst>
            <pc:docMk/>
            <pc:sldMk cId="1377910540" sldId="311"/>
            <ac:spMk id="204" creationId="{95C620F0-073D-F775-D10A-B87E36AA9A1B}"/>
          </ac:spMkLst>
        </pc:spChg>
        <pc:spChg chg="mod">
          <ac:chgData name="지윤 한" userId="2d31bfbcd0aefa4a" providerId="LiveId" clId="{4045679F-3061-4078-8150-31AB1FE49828}" dt="2025-07-28T13:36:25.270" v="640" actId="1076"/>
          <ac:spMkLst>
            <pc:docMk/>
            <pc:sldMk cId="1377910540" sldId="311"/>
            <ac:spMk id="256" creationId="{3DAC360D-CC83-01BB-C1BD-2D651F14E4EB}"/>
          </ac:spMkLst>
        </pc:spChg>
        <pc:spChg chg="mod">
          <ac:chgData name="지윤 한" userId="2d31bfbcd0aefa4a" providerId="LiveId" clId="{4045679F-3061-4078-8150-31AB1FE49828}" dt="2025-07-28T13:36:28.254" v="641" actId="1076"/>
          <ac:spMkLst>
            <pc:docMk/>
            <pc:sldMk cId="1377910540" sldId="311"/>
            <ac:spMk id="257" creationId="{3EF8EAD0-FAE6-6F43-1BFC-9625E4BD4FFC}"/>
          </ac:spMkLst>
        </pc:spChg>
        <pc:spChg chg="mod">
          <ac:chgData name="지윤 한" userId="2d31bfbcd0aefa4a" providerId="LiveId" clId="{4045679F-3061-4078-8150-31AB1FE49828}" dt="2025-07-28T13:35:46.377" v="630" actId="20577"/>
          <ac:spMkLst>
            <pc:docMk/>
            <pc:sldMk cId="1377910540" sldId="311"/>
            <ac:spMk id="265" creationId="{56A79393-1C46-8EA6-A087-B858D885A4C8}"/>
          </ac:spMkLst>
        </pc:spChg>
        <pc:grpChg chg="mod">
          <ac:chgData name="지윤 한" userId="2d31bfbcd0aefa4a" providerId="LiveId" clId="{4045679F-3061-4078-8150-31AB1FE49828}" dt="2025-07-28T13:35:10.485" v="627" actId="1076"/>
          <ac:grpSpMkLst>
            <pc:docMk/>
            <pc:sldMk cId="1377910540" sldId="311"/>
            <ac:grpSpMk id="6" creationId="{F1F86149-6F51-92C7-132E-D3F301D9F7C1}"/>
          </ac:grpSpMkLst>
        </pc:grpChg>
        <pc:picChg chg="mod">
          <ac:chgData name="지윤 한" userId="2d31bfbcd0aefa4a" providerId="LiveId" clId="{4045679F-3061-4078-8150-31AB1FE49828}" dt="2025-07-28T13:36:43.307" v="643" actId="1076"/>
          <ac:picMkLst>
            <pc:docMk/>
            <pc:sldMk cId="1377910540" sldId="311"/>
            <ac:picMk id="199" creationId="{2890503B-C92F-5D03-1252-5C942295E274}"/>
          </ac:picMkLst>
        </pc:picChg>
        <pc:picChg chg="mod">
          <ac:chgData name="지윤 한" userId="2d31bfbcd0aefa4a" providerId="LiveId" clId="{4045679F-3061-4078-8150-31AB1FE49828}" dt="2025-07-28T13:36:43.307" v="643" actId="1076"/>
          <ac:picMkLst>
            <pc:docMk/>
            <pc:sldMk cId="1377910540" sldId="311"/>
            <ac:picMk id="201" creationId="{3CB9044D-64B6-EFF7-DA77-EF3B60FF0702}"/>
          </ac:picMkLst>
        </pc:picChg>
        <pc:picChg chg="mod">
          <ac:chgData name="지윤 한" userId="2d31bfbcd0aefa4a" providerId="LiveId" clId="{4045679F-3061-4078-8150-31AB1FE49828}" dt="2025-07-28T13:35:29.180" v="629" actId="1076"/>
          <ac:picMkLst>
            <pc:docMk/>
            <pc:sldMk cId="1377910540" sldId="311"/>
            <ac:picMk id="264" creationId="{613F9294-AE99-EBAC-1376-9F5F001FA552}"/>
          </ac:picMkLst>
        </pc:picChg>
      </pc:sldChg>
      <pc:sldChg chg="add">
        <pc:chgData name="지윤 한" userId="2d31bfbcd0aefa4a" providerId="LiveId" clId="{4045679F-3061-4078-8150-31AB1FE49828}" dt="2025-07-28T13:38:07.838" v="646"/>
        <pc:sldMkLst>
          <pc:docMk/>
          <pc:sldMk cId="83702998" sldId="312"/>
        </pc:sldMkLst>
      </pc:sldChg>
      <pc:sldChg chg="addSp modSp mod">
        <pc:chgData name="지윤 한" userId="2d31bfbcd0aefa4a" providerId="LiveId" clId="{4045679F-3061-4078-8150-31AB1FE49828}" dt="2025-07-28T12:13:53.317" v="9" actId="167"/>
        <pc:sldMkLst>
          <pc:docMk/>
          <pc:sldMk cId="2031256659" sldId="314"/>
        </pc:sldMkLst>
        <pc:grpChg chg="add mod ord">
          <ac:chgData name="지윤 한" userId="2d31bfbcd0aefa4a" providerId="LiveId" clId="{4045679F-3061-4078-8150-31AB1FE49828}" dt="2025-07-28T12:13:53.317" v="9" actId="167"/>
          <ac:grpSpMkLst>
            <pc:docMk/>
            <pc:sldMk cId="2031256659" sldId="314"/>
            <ac:grpSpMk id="3" creationId="{ACC6D847-171A-84D3-BFFE-4BFD85BE8505}"/>
          </ac:grpSpMkLst>
        </pc:grpChg>
        <pc:picChg chg="add mod">
          <ac:chgData name="지윤 한" userId="2d31bfbcd0aefa4a" providerId="LiveId" clId="{4045679F-3061-4078-8150-31AB1FE49828}" dt="2025-07-28T12:13:47.102" v="8" actId="164"/>
          <ac:picMkLst>
            <pc:docMk/>
            <pc:sldMk cId="2031256659" sldId="314"/>
            <ac:picMk id="2" creationId="{08FD076E-6F4E-F5BE-8C99-A8B3AFF42913}"/>
          </ac:picMkLst>
        </pc:picChg>
        <pc:picChg chg="mod">
          <ac:chgData name="지윤 한" userId="2d31bfbcd0aefa4a" providerId="LiveId" clId="{4045679F-3061-4078-8150-31AB1FE49828}" dt="2025-07-28T12:13:47.102" v="8" actId="164"/>
          <ac:picMkLst>
            <pc:docMk/>
            <pc:sldMk cId="2031256659" sldId="314"/>
            <ac:picMk id="6" creationId="{00000000-0000-0000-0000-000000000000}"/>
          </ac:picMkLst>
        </pc:picChg>
      </pc:sldChg>
      <pc:sldChg chg="addSp modSp mod">
        <pc:chgData name="지윤 한" userId="2d31bfbcd0aefa4a" providerId="LiveId" clId="{4045679F-3061-4078-8150-31AB1FE49828}" dt="2025-07-28T13:45:27.622" v="653" actId="1076"/>
        <pc:sldMkLst>
          <pc:docMk/>
          <pc:sldMk cId="4104820932" sldId="316"/>
        </pc:sldMkLst>
        <pc:spChg chg="add mod">
          <ac:chgData name="지윤 한" userId="2d31bfbcd0aefa4a" providerId="LiveId" clId="{4045679F-3061-4078-8150-31AB1FE49828}" dt="2025-07-28T12:15:46.185" v="27" actId="1076"/>
          <ac:spMkLst>
            <pc:docMk/>
            <pc:sldMk cId="4104820932" sldId="316"/>
            <ac:spMk id="2" creationId="{3436F3AD-CD62-8F76-7C9E-75AC1B649CA4}"/>
          </ac:spMkLst>
        </pc:spChg>
        <pc:spChg chg="add mod">
          <ac:chgData name="지윤 한" userId="2d31bfbcd0aefa4a" providerId="LiveId" clId="{4045679F-3061-4078-8150-31AB1FE49828}" dt="2025-07-28T12:15:59.698" v="34" actId="20577"/>
          <ac:spMkLst>
            <pc:docMk/>
            <pc:sldMk cId="4104820932" sldId="316"/>
            <ac:spMk id="3" creationId="{33750B48-4CF4-C970-B5CA-56A4EBF7AA2D}"/>
          </ac:spMkLst>
        </pc:spChg>
        <pc:spChg chg="add mod">
          <ac:chgData name="지윤 한" userId="2d31bfbcd0aefa4a" providerId="LiveId" clId="{4045679F-3061-4078-8150-31AB1FE49828}" dt="2025-07-28T12:14:55.480" v="16"/>
          <ac:spMkLst>
            <pc:docMk/>
            <pc:sldMk cId="4104820932" sldId="316"/>
            <ac:spMk id="5" creationId="{B74C2A3F-7524-2608-A748-C86107CF141F}"/>
          </ac:spMkLst>
        </pc:spChg>
        <pc:spChg chg="add mod">
          <ac:chgData name="지윤 한" userId="2d31bfbcd0aefa4a" providerId="LiveId" clId="{4045679F-3061-4078-8150-31AB1FE49828}" dt="2025-07-28T12:15:53.505" v="29" actId="1076"/>
          <ac:spMkLst>
            <pc:docMk/>
            <pc:sldMk cId="4104820932" sldId="316"/>
            <ac:spMk id="9" creationId="{8042520B-12C3-E45F-8FB5-A052CBD1269F}"/>
          </ac:spMkLst>
        </pc:spChg>
        <pc:spChg chg="mod">
          <ac:chgData name="지윤 한" userId="2d31bfbcd0aefa4a" providerId="LiveId" clId="{4045679F-3061-4078-8150-31AB1FE49828}" dt="2025-07-28T13:24:27.122" v="161" actId="14100"/>
          <ac:spMkLst>
            <pc:docMk/>
            <pc:sldMk cId="4104820932" sldId="316"/>
            <ac:spMk id="46" creationId="{10E61A00-A5B6-7B52-8878-D38C363F812E}"/>
          </ac:spMkLst>
        </pc:spChg>
        <pc:spChg chg="mod">
          <ac:chgData name="지윤 한" userId="2d31bfbcd0aefa4a" providerId="LiveId" clId="{4045679F-3061-4078-8150-31AB1FE49828}" dt="2025-07-28T13:45:27.622" v="653" actId="1076"/>
          <ac:spMkLst>
            <pc:docMk/>
            <pc:sldMk cId="4104820932" sldId="316"/>
            <ac:spMk id="63" creationId="{00000000-0000-0000-0000-000000000000}"/>
          </ac:spMkLst>
        </pc:spChg>
      </pc:sldChg>
      <pc:sldChg chg="modSp del mod">
        <pc:chgData name="지윤 한" userId="2d31bfbcd0aefa4a" providerId="LiveId" clId="{4045679F-3061-4078-8150-31AB1FE49828}" dt="2025-07-28T12:16:21.544" v="39" actId="47"/>
        <pc:sldMkLst>
          <pc:docMk/>
          <pc:sldMk cId="3179273636" sldId="317"/>
        </pc:sldMkLst>
        <pc:spChg chg="mod">
          <ac:chgData name="지윤 한" userId="2d31bfbcd0aefa4a" providerId="LiveId" clId="{4045679F-3061-4078-8150-31AB1FE49828}" dt="2025-07-28T12:14:03.948" v="10" actId="14100"/>
          <ac:spMkLst>
            <pc:docMk/>
            <pc:sldMk cId="3179273636" sldId="317"/>
            <ac:spMk id="69" creationId="{6E8B2664-1537-0111-1872-D804E8F1AAA0}"/>
          </ac:spMkLst>
        </pc:spChg>
      </pc:sldChg>
      <pc:sldChg chg="addSp modSp mod modAnim">
        <pc:chgData name="지윤 한" userId="2d31bfbcd0aefa4a" providerId="LiveId" clId="{4045679F-3061-4078-8150-31AB1FE49828}" dt="2025-07-28T13:20:20.783" v="46" actId="1076"/>
        <pc:sldMkLst>
          <pc:docMk/>
          <pc:sldMk cId="2374388626" sldId="319"/>
        </pc:sldMkLst>
        <pc:picChg chg="add mod">
          <ac:chgData name="지윤 한" userId="2d31bfbcd0aefa4a" providerId="LiveId" clId="{4045679F-3061-4078-8150-31AB1FE49828}" dt="2025-07-28T13:20:20.783" v="46" actId="1076"/>
          <ac:picMkLst>
            <pc:docMk/>
            <pc:sldMk cId="2374388626" sldId="319"/>
            <ac:picMk id="3" creationId="{E9091FB6-0FE0-17E2-1B63-86317C60E5CE}"/>
          </ac:picMkLst>
        </pc:picChg>
      </pc:sldChg>
      <pc:sldChg chg="modSp mod">
        <pc:chgData name="지윤 한" userId="2d31bfbcd0aefa4a" providerId="LiveId" clId="{4045679F-3061-4078-8150-31AB1FE49828}" dt="2025-07-28T13:40:03.506" v="651" actId="20577"/>
        <pc:sldMkLst>
          <pc:docMk/>
          <pc:sldMk cId="4039494239" sldId="320"/>
        </pc:sldMkLst>
        <pc:spChg chg="mod">
          <ac:chgData name="지윤 한" userId="2d31bfbcd0aefa4a" providerId="LiveId" clId="{4045679F-3061-4078-8150-31AB1FE49828}" dt="2025-07-28T13:40:03.506" v="651" actId="20577"/>
          <ac:spMkLst>
            <pc:docMk/>
            <pc:sldMk cId="4039494239" sldId="320"/>
            <ac:spMk id="2" creationId="{15542B5B-D8B0-2349-C3BB-B4A0D1CC2E9A}"/>
          </ac:spMkLst>
        </pc:spChg>
      </pc:sldChg>
      <pc:sldChg chg="modSp mod">
        <pc:chgData name="지윤 한" userId="2d31bfbcd0aefa4a" providerId="LiveId" clId="{4045679F-3061-4078-8150-31AB1FE49828}" dt="2025-07-28T13:42:26.369" v="652" actId="207"/>
        <pc:sldMkLst>
          <pc:docMk/>
          <pc:sldMk cId="4157730143" sldId="321"/>
        </pc:sldMkLst>
        <pc:spChg chg="mod">
          <ac:chgData name="지윤 한" userId="2d31bfbcd0aefa4a" providerId="LiveId" clId="{4045679F-3061-4078-8150-31AB1FE49828}" dt="2025-07-28T12:06:05.058" v="0" actId="20577"/>
          <ac:spMkLst>
            <pc:docMk/>
            <pc:sldMk cId="4157730143" sldId="321"/>
            <ac:spMk id="83" creationId="{00000000-0000-0000-0000-000000000000}"/>
          </ac:spMkLst>
        </pc:spChg>
        <pc:spChg chg="mod">
          <ac:chgData name="지윤 한" userId="2d31bfbcd0aefa4a" providerId="LiveId" clId="{4045679F-3061-4078-8150-31AB1FE49828}" dt="2025-07-28T13:42:26.369" v="652" actId="207"/>
          <ac:spMkLst>
            <pc:docMk/>
            <pc:sldMk cId="4157730143" sldId="321"/>
            <ac:spMk id="106" creationId="{00000000-0000-0000-0000-000000000000}"/>
          </ac:spMkLst>
        </pc:spChg>
        <pc:spChg chg="mod">
          <ac:chgData name="지윤 한" userId="2d31bfbcd0aefa4a" providerId="LiveId" clId="{4045679F-3061-4078-8150-31AB1FE49828}" dt="2025-07-28T13:42:26.369" v="652" actId="207"/>
          <ac:spMkLst>
            <pc:docMk/>
            <pc:sldMk cId="4157730143" sldId="321"/>
            <ac:spMk id="107" creationId="{00000000-0000-0000-0000-000000000000}"/>
          </ac:spMkLst>
        </pc:spChg>
      </pc:sldChg>
      <pc:sldChg chg="modSp add mod ord">
        <pc:chgData name="지윤 한" userId="2d31bfbcd0aefa4a" providerId="LiveId" clId="{4045679F-3061-4078-8150-31AB1FE49828}" dt="2025-07-28T13:26:16.749" v="348" actId="20577"/>
        <pc:sldMkLst>
          <pc:docMk/>
          <pc:sldMk cId="3908764130" sldId="322"/>
        </pc:sldMkLst>
        <pc:spChg chg="mod">
          <ac:chgData name="지윤 한" userId="2d31bfbcd0aefa4a" providerId="LiveId" clId="{4045679F-3061-4078-8150-31AB1FE49828}" dt="2025-07-28T13:26:16.749" v="348" actId="20577"/>
          <ac:spMkLst>
            <pc:docMk/>
            <pc:sldMk cId="3908764130" sldId="322"/>
            <ac:spMk id="3" creationId="{3A2EC3BA-FFD0-3AEA-26AE-493F6DAB21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25E4B-CCBF-42A2-A67E-38EEB172786E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667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B96C-F47D-4BEE-812C-3552845CD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39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381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1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8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83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9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85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B009E-41F6-C14A-4C1B-F7B4DB06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748100-0A73-CCAA-7553-4A52681F3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D8BFEA-0B6C-A345-2BB3-FC4886B0F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91C0B-82BB-0C4B-43BA-B1991E3D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48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B009E-41F6-C14A-4C1B-F7B4DB06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748100-0A73-CCAA-7553-4A52681F3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D8BFEA-0B6C-A345-2BB3-FC4886B0F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91C0B-82BB-0C4B-43BA-B1991E3D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136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7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69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44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66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10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25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7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52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36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E35-79F2-F99A-DBC6-1BE11327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D35F7B-299C-6FFB-2437-9D2BB16DC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0FFC39-9122-9781-1E19-220A93B73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1C015-BED0-2CC6-87DF-FF7F14D1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37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30496-8E89-BA7F-35C4-B9C3D82F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988A2E-695C-7AC2-B310-C209CA779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460598-85D9-9D48-5336-89636B735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6F83DD-34AB-9A85-CAA7-AF3FBCFA6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901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33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02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8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84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7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72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10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70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B009E-41F6-C14A-4C1B-F7B4DB06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748100-0A73-CCAA-7553-4A52681F3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D8BFEA-0B6C-A345-2BB3-FC4886B0F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91C0B-82BB-0C4B-43BA-B1991E3D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617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648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184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3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80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6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242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696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1EC3-D431-0C69-FEFD-4D65ED55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E0E35D-1BC9-0E18-33D8-149A845B3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6675" cy="3608388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B9F413-1484-7BB0-0CA7-13550D7EA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DD7E6-DE70-F880-44C6-EB9F78A96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5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0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48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7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7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42F80-650C-F841-888E-FBD908B4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1A275F-7A5E-4000-E5F5-3AC76EA01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1563F7-52BE-3CDD-0BB0-21F65660A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648E6-BBE9-6A8D-6F4B-E821296F9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5B96C-F47D-4BEE-812C-3552845CD1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568" y="393536"/>
            <a:ext cx="9626095" cy="60901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4397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34568" y="2743669"/>
            <a:ext cx="9626095" cy="44294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US" sz="3198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568" y="225720"/>
            <a:ext cx="9626095" cy="94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39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568" y="1324080"/>
            <a:ext cx="9626095" cy="328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3349" lvl="1" indent="-323755">
              <a:spcBef>
                <a:spcPts val="113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5024" lvl="2" indent="-287782">
              <a:spcBef>
                <a:spcPts val="8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6697" lvl="3" indent="-215838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9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58373" lvl="4" indent="-21583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0048" lvl="5" indent="-21583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1721" lvl="6" indent="-215838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98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indent="0" algn="ctr" defTabSz="913711" rtl="0" eaLnBrk="1" latinLnBrk="1" hangingPunct="1">
        <a:lnSpc>
          <a:spcPct val="90000"/>
        </a:lnSpc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3711" rtl="0" eaLnBrk="1" latinLnBrk="1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284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139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994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5850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2706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561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417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273" indent="-228428" algn="l" defTabSz="9137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56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711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6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422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278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134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989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845" algn="l" defTabSz="913711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/>
          <p:nvPr/>
        </p:nvPicPr>
        <p:blipFill>
          <a:blip r:embed="rId2"/>
          <a:stretch/>
        </p:blipFill>
        <p:spPr>
          <a:xfrm>
            <a:off x="342473" y="5346426"/>
            <a:ext cx="300377" cy="33383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그림 58"/>
          <p:cNvPicPr/>
          <p:nvPr/>
        </p:nvPicPr>
        <p:blipFill>
          <a:blip r:embed="rId3"/>
          <a:stretch/>
        </p:blipFill>
        <p:spPr>
          <a:xfrm>
            <a:off x="743208" y="5379881"/>
            <a:ext cx="200012" cy="26692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그림 59"/>
          <p:cNvPicPr/>
          <p:nvPr/>
        </p:nvPicPr>
        <p:blipFill>
          <a:blip r:embed="rId4"/>
          <a:stretch/>
        </p:blipFill>
        <p:spPr>
          <a:xfrm>
            <a:off x="1043945" y="5346426"/>
            <a:ext cx="266922" cy="33383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그림 60"/>
          <p:cNvPicPr/>
          <p:nvPr/>
        </p:nvPicPr>
        <p:blipFill>
          <a:blip r:embed="rId3"/>
          <a:stretch/>
        </p:blipFill>
        <p:spPr>
          <a:xfrm>
            <a:off x="1411232" y="5379881"/>
            <a:ext cx="200012" cy="26692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그림 61"/>
          <p:cNvPicPr/>
          <p:nvPr/>
        </p:nvPicPr>
        <p:blipFill>
          <a:blip r:embed="rId5"/>
          <a:stretch/>
        </p:blipFill>
        <p:spPr>
          <a:xfrm>
            <a:off x="1711969" y="5346426"/>
            <a:ext cx="342106" cy="33383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Box 62"/>
          <p:cNvSpPr txBox="1"/>
          <p:nvPr/>
        </p:nvSpPr>
        <p:spPr>
          <a:xfrm>
            <a:off x="9517822" y="5498240"/>
            <a:ext cx="621965" cy="16145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9" b="1" dirty="0">
                <a:solidFill>
                  <a:srgbClr val="4B5563"/>
                </a:solidFill>
                <a:latin typeface="DejaVuSans"/>
                <a:ea typeface="DejaVuSans"/>
              </a:rPr>
              <a:t>2025.07.22</a:t>
            </a:r>
            <a:endParaRPr lang="en-US" sz="1049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971829-88F6-B363-E27F-B7E1872AEB25}"/>
              </a:ext>
            </a:extLst>
          </p:cNvPr>
          <p:cNvGrpSpPr/>
          <p:nvPr/>
        </p:nvGrpSpPr>
        <p:grpSpPr>
          <a:xfrm>
            <a:off x="375568" y="787174"/>
            <a:ext cx="9954173" cy="4025053"/>
            <a:chOff x="375840" y="785520"/>
            <a:chExt cx="9961560" cy="4028040"/>
          </a:xfrm>
        </p:grpSpPr>
        <p:pic>
          <p:nvPicPr>
            <p:cNvPr id="6" name="그림 5"/>
            <p:cNvPicPr/>
            <p:nvPr/>
          </p:nvPicPr>
          <p:blipFill>
            <a:blip r:embed="rId6"/>
            <a:stretch/>
          </p:blipFill>
          <p:spPr>
            <a:xfrm>
              <a:off x="426240" y="835560"/>
              <a:ext cx="1671120" cy="24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" name="그림 6"/>
            <p:cNvPicPr/>
            <p:nvPr/>
          </p:nvPicPr>
          <p:blipFill>
            <a:blip r:embed="rId7"/>
            <a:stretch/>
          </p:blipFill>
          <p:spPr>
            <a:xfrm>
              <a:off x="426240" y="835560"/>
              <a:ext cx="24840" cy="835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" name="자유형: 도형 7"/>
            <p:cNvSpPr/>
            <p:nvPr/>
          </p:nvSpPr>
          <p:spPr>
            <a:xfrm>
              <a:off x="375840" y="785520"/>
              <a:ext cx="100800" cy="100440"/>
            </a:xfrm>
            <a:custGeom>
              <a:avLst/>
              <a:gdLst/>
              <a:ahLst/>
              <a:cxnLst/>
              <a:rect l="0" t="0" r="r" b="b"/>
              <a:pathLst>
                <a:path w="280" h="279">
                  <a:moveTo>
                    <a:pt x="280" y="139"/>
                  </a:moveTo>
                  <a:cubicBezTo>
                    <a:pt x="280" y="157"/>
                    <a:pt x="276" y="175"/>
                    <a:pt x="269" y="193"/>
                  </a:cubicBezTo>
                  <a:cubicBezTo>
                    <a:pt x="262" y="210"/>
                    <a:pt x="252" y="225"/>
                    <a:pt x="239" y="238"/>
                  </a:cubicBezTo>
                  <a:cubicBezTo>
                    <a:pt x="226" y="251"/>
                    <a:pt x="211" y="261"/>
                    <a:pt x="193" y="268"/>
                  </a:cubicBezTo>
                  <a:cubicBezTo>
                    <a:pt x="176" y="276"/>
                    <a:pt x="158" y="279"/>
                    <a:pt x="139" y="279"/>
                  </a:cubicBezTo>
                  <a:cubicBezTo>
                    <a:pt x="121" y="279"/>
                    <a:pt x="103" y="276"/>
                    <a:pt x="86" y="268"/>
                  </a:cubicBezTo>
                  <a:cubicBezTo>
                    <a:pt x="69" y="261"/>
                    <a:pt x="54" y="251"/>
                    <a:pt x="41" y="238"/>
                  </a:cubicBezTo>
                  <a:cubicBezTo>
                    <a:pt x="28" y="225"/>
                    <a:pt x="18" y="210"/>
                    <a:pt x="11" y="193"/>
                  </a:cubicBezTo>
                  <a:cubicBezTo>
                    <a:pt x="4" y="175"/>
                    <a:pt x="0" y="157"/>
                    <a:pt x="0" y="139"/>
                  </a:cubicBezTo>
                  <a:cubicBezTo>
                    <a:pt x="0" y="120"/>
                    <a:pt x="4" y="103"/>
                    <a:pt x="11" y="86"/>
                  </a:cubicBezTo>
                  <a:cubicBezTo>
                    <a:pt x="18" y="68"/>
                    <a:pt x="28" y="53"/>
                    <a:pt x="41" y="40"/>
                  </a:cubicBezTo>
                  <a:cubicBezTo>
                    <a:pt x="54" y="27"/>
                    <a:pt x="69" y="17"/>
                    <a:pt x="86" y="10"/>
                  </a:cubicBezTo>
                  <a:cubicBezTo>
                    <a:pt x="103" y="3"/>
                    <a:pt x="121" y="0"/>
                    <a:pt x="139" y="0"/>
                  </a:cubicBezTo>
                  <a:cubicBezTo>
                    <a:pt x="158" y="0"/>
                    <a:pt x="176" y="3"/>
                    <a:pt x="193" y="10"/>
                  </a:cubicBezTo>
                  <a:cubicBezTo>
                    <a:pt x="211" y="17"/>
                    <a:pt x="226" y="27"/>
                    <a:pt x="239" y="40"/>
                  </a:cubicBezTo>
                  <a:cubicBezTo>
                    <a:pt x="252" y="53"/>
                    <a:pt x="262" y="68"/>
                    <a:pt x="269" y="86"/>
                  </a:cubicBezTo>
                  <a:cubicBezTo>
                    <a:pt x="276" y="103"/>
                    <a:pt x="280" y="120"/>
                    <a:pt x="280" y="139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2063880" y="785520"/>
              <a:ext cx="100800" cy="100440"/>
            </a:xfrm>
            <a:custGeom>
              <a:avLst/>
              <a:gdLst/>
              <a:ahLst/>
              <a:cxnLst/>
              <a:rect l="0" t="0" r="r" b="b"/>
              <a:pathLst>
                <a:path w="280" h="279">
                  <a:moveTo>
                    <a:pt x="280" y="139"/>
                  </a:moveTo>
                  <a:cubicBezTo>
                    <a:pt x="280" y="157"/>
                    <a:pt x="276" y="175"/>
                    <a:pt x="269" y="193"/>
                  </a:cubicBezTo>
                  <a:cubicBezTo>
                    <a:pt x="262" y="210"/>
                    <a:pt x="252" y="225"/>
                    <a:pt x="238" y="238"/>
                  </a:cubicBezTo>
                  <a:cubicBezTo>
                    <a:pt x="225" y="251"/>
                    <a:pt x="210" y="261"/>
                    <a:pt x="193" y="268"/>
                  </a:cubicBezTo>
                  <a:cubicBezTo>
                    <a:pt x="176" y="276"/>
                    <a:pt x="158" y="279"/>
                    <a:pt x="139" y="279"/>
                  </a:cubicBezTo>
                  <a:cubicBezTo>
                    <a:pt x="121" y="279"/>
                    <a:pt x="103" y="276"/>
                    <a:pt x="86" y="268"/>
                  </a:cubicBezTo>
                  <a:cubicBezTo>
                    <a:pt x="69" y="261"/>
                    <a:pt x="54" y="251"/>
                    <a:pt x="41" y="238"/>
                  </a:cubicBezTo>
                  <a:cubicBezTo>
                    <a:pt x="28" y="225"/>
                    <a:pt x="18" y="210"/>
                    <a:pt x="11" y="193"/>
                  </a:cubicBezTo>
                  <a:cubicBezTo>
                    <a:pt x="4" y="175"/>
                    <a:pt x="0" y="157"/>
                    <a:pt x="0" y="139"/>
                  </a:cubicBezTo>
                  <a:cubicBezTo>
                    <a:pt x="0" y="120"/>
                    <a:pt x="4" y="103"/>
                    <a:pt x="11" y="86"/>
                  </a:cubicBezTo>
                  <a:cubicBezTo>
                    <a:pt x="18" y="68"/>
                    <a:pt x="28" y="53"/>
                    <a:pt x="41" y="40"/>
                  </a:cubicBezTo>
                  <a:cubicBezTo>
                    <a:pt x="54" y="27"/>
                    <a:pt x="69" y="17"/>
                    <a:pt x="86" y="10"/>
                  </a:cubicBezTo>
                  <a:cubicBezTo>
                    <a:pt x="103" y="3"/>
                    <a:pt x="121" y="0"/>
                    <a:pt x="139" y="0"/>
                  </a:cubicBezTo>
                  <a:cubicBezTo>
                    <a:pt x="158" y="0"/>
                    <a:pt x="176" y="3"/>
                    <a:pt x="193" y="10"/>
                  </a:cubicBezTo>
                  <a:cubicBezTo>
                    <a:pt x="210" y="17"/>
                    <a:pt x="225" y="27"/>
                    <a:pt x="238" y="40"/>
                  </a:cubicBezTo>
                  <a:cubicBezTo>
                    <a:pt x="252" y="53"/>
                    <a:pt x="262" y="68"/>
                    <a:pt x="269" y="86"/>
                  </a:cubicBezTo>
                  <a:cubicBezTo>
                    <a:pt x="276" y="103"/>
                    <a:pt x="280" y="120"/>
                    <a:pt x="280" y="139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0" name="그림 9"/>
            <p:cNvPicPr/>
            <p:nvPr/>
          </p:nvPicPr>
          <p:blipFill>
            <a:blip r:embed="rId8"/>
            <a:stretch/>
          </p:blipFill>
          <p:spPr>
            <a:xfrm>
              <a:off x="8197920" y="4738320"/>
              <a:ext cx="2088720" cy="24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" name="그림 10"/>
            <p:cNvPicPr/>
            <p:nvPr/>
          </p:nvPicPr>
          <p:blipFill>
            <a:blip r:embed="rId9"/>
            <a:stretch/>
          </p:blipFill>
          <p:spPr>
            <a:xfrm>
              <a:off x="10262160" y="3760560"/>
              <a:ext cx="24840" cy="10026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" name="자유형: 도형 11"/>
            <p:cNvSpPr/>
            <p:nvPr/>
          </p:nvSpPr>
          <p:spPr>
            <a:xfrm>
              <a:off x="10236600" y="4713120"/>
              <a:ext cx="100800" cy="100440"/>
            </a:xfrm>
            <a:custGeom>
              <a:avLst/>
              <a:gdLst/>
              <a:ahLst/>
              <a:cxnLst/>
              <a:rect l="0" t="0" r="r" b="b"/>
              <a:pathLst>
                <a:path w="280" h="279">
                  <a:moveTo>
                    <a:pt x="280" y="140"/>
                  </a:moveTo>
                  <a:cubicBezTo>
                    <a:pt x="280" y="158"/>
                    <a:pt x="277" y="176"/>
                    <a:pt x="269" y="193"/>
                  </a:cubicBezTo>
                  <a:cubicBezTo>
                    <a:pt x="262" y="210"/>
                    <a:pt x="252" y="225"/>
                    <a:pt x="239" y="238"/>
                  </a:cubicBezTo>
                  <a:cubicBezTo>
                    <a:pt x="226" y="251"/>
                    <a:pt x="211" y="262"/>
                    <a:pt x="194" y="269"/>
                  </a:cubicBezTo>
                  <a:cubicBezTo>
                    <a:pt x="177" y="276"/>
                    <a:pt x="159" y="279"/>
                    <a:pt x="141" y="279"/>
                  </a:cubicBezTo>
                  <a:cubicBezTo>
                    <a:pt x="122" y="279"/>
                    <a:pt x="105" y="276"/>
                    <a:pt x="87" y="269"/>
                  </a:cubicBezTo>
                  <a:cubicBezTo>
                    <a:pt x="70" y="262"/>
                    <a:pt x="54" y="251"/>
                    <a:pt x="41" y="238"/>
                  </a:cubicBezTo>
                  <a:cubicBezTo>
                    <a:pt x="28" y="225"/>
                    <a:pt x="18" y="210"/>
                    <a:pt x="11" y="193"/>
                  </a:cubicBezTo>
                  <a:cubicBezTo>
                    <a:pt x="4" y="176"/>
                    <a:pt x="0" y="158"/>
                    <a:pt x="0" y="140"/>
                  </a:cubicBezTo>
                  <a:cubicBezTo>
                    <a:pt x="0" y="121"/>
                    <a:pt x="4" y="103"/>
                    <a:pt x="11" y="86"/>
                  </a:cubicBezTo>
                  <a:cubicBezTo>
                    <a:pt x="18" y="69"/>
                    <a:pt x="28" y="54"/>
                    <a:pt x="41" y="40"/>
                  </a:cubicBezTo>
                  <a:cubicBezTo>
                    <a:pt x="54" y="27"/>
                    <a:pt x="70" y="17"/>
                    <a:pt x="87" y="10"/>
                  </a:cubicBezTo>
                  <a:cubicBezTo>
                    <a:pt x="105" y="3"/>
                    <a:pt x="122" y="0"/>
                    <a:pt x="141" y="0"/>
                  </a:cubicBezTo>
                  <a:cubicBezTo>
                    <a:pt x="159" y="0"/>
                    <a:pt x="177" y="3"/>
                    <a:pt x="194" y="10"/>
                  </a:cubicBezTo>
                  <a:cubicBezTo>
                    <a:pt x="211" y="17"/>
                    <a:pt x="226" y="27"/>
                    <a:pt x="239" y="40"/>
                  </a:cubicBezTo>
                  <a:cubicBezTo>
                    <a:pt x="252" y="54"/>
                    <a:pt x="262" y="69"/>
                    <a:pt x="269" y="86"/>
                  </a:cubicBezTo>
                  <a:cubicBezTo>
                    <a:pt x="277" y="103"/>
                    <a:pt x="280" y="121"/>
                    <a:pt x="280" y="140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8130960" y="4713120"/>
              <a:ext cx="100440" cy="100440"/>
            </a:xfrm>
            <a:custGeom>
              <a:avLst/>
              <a:gdLst/>
              <a:ahLst/>
              <a:cxnLst/>
              <a:rect l="0" t="0" r="r" b="b"/>
              <a:pathLst>
                <a:path w="279" h="279">
                  <a:moveTo>
                    <a:pt x="279" y="140"/>
                  </a:moveTo>
                  <a:cubicBezTo>
                    <a:pt x="279" y="158"/>
                    <a:pt x="276" y="176"/>
                    <a:pt x="269" y="193"/>
                  </a:cubicBezTo>
                  <a:cubicBezTo>
                    <a:pt x="262" y="210"/>
                    <a:pt x="252" y="225"/>
                    <a:pt x="239" y="238"/>
                  </a:cubicBezTo>
                  <a:cubicBezTo>
                    <a:pt x="226" y="251"/>
                    <a:pt x="210" y="262"/>
                    <a:pt x="193" y="269"/>
                  </a:cubicBezTo>
                  <a:cubicBezTo>
                    <a:pt x="176" y="276"/>
                    <a:pt x="159" y="279"/>
                    <a:pt x="140" y="279"/>
                  </a:cubicBezTo>
                  <a:cubicBezTo>
                    <a:pt x="122" y="279"/>
                    <a:pt x="104" y="276"/>
                    <a:pt x="87" y="269"/>
                  </a:cubicBezTo>
                  <a:cubicBezTo>
                    <a:pt x="69" y="262"/>
                    <a:pt x="54" y="251"/>
                    <a:pt x="41" y="238"/>
                  </a:cubicBezTo>
                  <a:cubicBezTo>
                    <a:pt x="28" y="225"/>
                    <a:pt x="17" y="210"/>
                    <a:pt x="10" y="193"/>
                  </a:cubicBezTo>
                  <a:cubicBezTo>
                    <a:pt x="3" y="176"/>
                    <a:pt x="0" y="158"/>
                    <a:pt x="0" y="140"/>
                  </a:cubicBezTo>
                  <a:cubicBezTo>
                    <a:pt x="0" y="121"/>
                    <a:pt x="3" y="103"/>
                    <a:pt x="10" y="86"/>
                  </a:cubicBezTo>
                  <a:cubicBezTo>
                    <a:pt x="17" y="69"/>
                    <a:pt x="28" y="54"/>
                    <a:pt x="41" y="40"/>
                  </a:cubicBezTo>
                  <a:cubicBezTo>
                    <a:pt x="54" y="27"/>
                    <a:pt x="69" y="17"/>
                    <a:pt x="87" y="10"/>
                  </a:cubicBezTo>
                  <a:cubicBezTo>
                    <a:pt x="104" y="3"/>
                    <a:pt x="122" y="0"/>
                    <a:pt x="140" y="0"/>
                  </a:cubicBezTo>
                  <a:cubicBezTo>
                    <a:pt x="159" y="0"/>
                    <a:pt x="176" y="3"/>
                    <a:pt x="193" y="10"/>
                  </a:cubicBezTo>
                  <a:cubicBezTo>
                    <a:pt x="210" y="17"/>
                    <a:pt x="226" y="27"/>
                    <a:pt x="239" y="40"/>
                  </a:cubicBezTo>
                  <a:cubicBezTo>
                    <a:pt x="252" y="54"/>
                    <a:pt x="262" y="69"/>
                    <a:pt x="269" y="86"/>
                  </a:cubicBezTo>
                  <a:cubicBezTo>
                    <a:pt x="276" y="103"/>
                    <a:pt x="279" y="121"/>
                    <a:pt x="279" y="140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4" name="그림 13"/>
            <p:cNvPicPr/>
            <p:nvPr/>
          </p:nvPicPr>
          <p:blipFill>
            <a:blip r:embed="rId10"/>
            <a:stretch/>
          </p:blipFill>
          <p:spPr>
            <a:xfrm>
              <a:off x="9426240" y="1671480"/>
              <a:ext cx="24840" cy="1253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" name="그림 14"/>
            <p:cNvPicPr/>
            <p:nvPr/>
          </p:nvPicPr>
          <p:blipFill>
            <a:blip r:embed="rId7"/>
            <a:stretch/>
          </p:blipFill>
          <p:spPr>
            <a:xfrm>
              <a:off x="8615880" y="1671480"/>
              <a:ext cx="835200" cy="24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6" name="자유형: 도형 15"/>
            <p:cNvSpPr/>
            <p:nvPr/>
          </p:nvSpPr>
          <p:spPr>
            <a:xfrm>
              <a:off x="9401040" y="1621080"/>
              <a:ext cx="100800" cy="100440"/>
            </a:xfrm>
            <a:custGeom>
              <a:avLst/>
              <a:gdLst/>
              <a:ahLst/>
              <a:cxnLst/>
              <a:rect l="0" t="0" r="r" b="b"/>
              <a:pathLst>
                <a:path w="280" h="279">
                  <a:moveTo>
                    <a:pt x="280" y="140"/>
                  </a:moveTo>
                  <a:cubicBezTo>
                    <a:pt x="280" y="159"/>
                    <a:pt x="276" y="176"/>
                    <a:pt x="269" y="193"/>
                  </a:cubicBezTo>
                  <a:cubicBezTo>
                    <a:pt x="262" y="210"/>
                    <a:pt x="252" y="226"/>
                    <a:pt x="239" y="239"/>
                  </a:cubicBezTo>
                  <a:cubicBezTo>
                    <a:pt x="226" y="252"/>
                    <a:pt x="211" y="262"/>
                    <a:pt x="194" y="269"/>
                  </a:cubicBezTo>
                  <a:cubicBezTo>
                    <a:pt x="177" y="276"/>
                    <a:pt x="159" y="279"/>
                    <a:pt x="139" y="279"/>
                  </a:cubicBezTo>
                  <a:cubicBezTo>
                    <a:pt x="121" y="279"/>
                    <a:pt x="103" y="276"/>
                    <a:pt x="86" y="269"/>
                  </a:cubicBezTo>
                  <a:cubicBezTo>
                    <a:pt x="69" y="262"/>
                    <a:pt x="54" y="252"/>
                    <a:pt x="41" y="239"/>
                  </a:cubicBezTo>
                  <a:cubicBezTo>
                    <a:pt x="28" y="226"/>
                    <a:pt x="18" y="210"/>
                    <a:pt x="11" y="193"/>
                  </a:cubicBezTo>
                  <a:cubicBezTo>
                    <a:pt x="4" y="176"/>
                    <a:pt x="0" y="159"/>
                    <a:pt x="0" y="140"/>
                  </a:cubicBezTo>
                  <a:cubicBezTo>
                    <a:pt x="0" y="122"/>
                    <a:pt x="4" y="104"/>
                    <a:pt x="11" y="87"/>
                  </a:cubicBezTo>
                  <a:cubicBezTo>
                    <a:pt x="18" y="69"/>
                    <a:pt x="28" y="54"/>
                    <a:pt x="41" y="41"/>
                  </a:cubicBezTo>
                  <a:cubicBezTo>
                    <a:pt x="54" y="28"/>
                    <a:pt x="69" y="18"/>
                    <a:pt x="86" y="10"/>
                  </a:cubicBezTo>
                  <a:cubicBezTo>
                    <a:pt x="103" y="3"/>
                    <a:pt x="121" y="0"/>
                    <a:pt x="139" y="0"/>
                  </a:cubicBezTo>
                  <a:cubicBezTo>
                    <a:pt x="159" y="0"/>
                    <a:pt x="177" y="3"/>
                    <a:pt x="194" y="10"/>
                  </a:cubicBezTo>
                  <a:cubicBezTo>
                    <a:pt x="211" y="18"/>
                    <a:pt x="226" y="28"/>
                    <a:pt x="239" y="41"/>
                  </a:cubicBezTo>
                  <a:cubicBezTo>
                    <a:pt x="252" y="54"/>
                    <a:pt x="262" y="69"/>
                    <a:pt x="269" y="87"/>
                  </a:cubicBezTo>
                  <a:cubicBezTo>
                    <a:pt x="276" y="104"/>
                    <a:pt x="280" y="122"/>
                    <a:pt x="280" y="140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7" name="그림 16"/>
            <p:cNvPicPr/>
            <p:nvPr/>
          </p:nvPicPr>
          <p:blipFill>
            <a:blip r:embed="rId9"/>
            <a:stretch/>
          </p:blipFill>
          <p:spPr>
            <a:xfrm>
              <a:off x="1011240" y="2507040"/>
              <a:ext cx="24840" cy="1002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8" name="그림 17"/>
            <p:cNvPicPr/>
            <p:nvPr/>
          </p:nvPicPr>
          <p:blipFill>
            <a:blip r:embed="rId11"/>
            <a:stretch/>
          </p:blipFill>
          <p:spPr>
            <a:xfrm>
              <a:off x="1011240" y="3484800"/>
              <a:ext cx="668160" cy="24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" name="자유형: 도형 18"/>
            <p:cNvSpPr/>
            <p:nvPr/>
          </p:nvSpPr>
          <p:spPr>
            <a:xfrm>
              <a:off x="960840" y="3459600"/>
              <a:ext cx="100800" cy="100440"/>
            </a:xfrm>
            <a:custGeom>
              <a:avLst/>
              <a:gdLst/>
              <a:ahLst/>
              <a:cxnLst/>
              <a:rect l="0" t="0" r="r" b="b"/>
              <a:pathLst>
                <a:path w="280" h="279">
                  <a:moveTo>
                    <a:pt x="280" y="139"/>
                  </a:moveTo>
                  <a:cubicBezTo>
                    <a:pt x="280" y="157"/>
                    <a:pt x="276" y="175"/>
                    <a:pt x="269" y="192"/>
                  </a:cubicBezTo>
                  <a:cubicBezTo>
                    <a:pt x="262" y="209"/>
                    <a:pt x="252" y="224"/>
                    <a:pt x="238" y="237"/>
                  </a:cubicBezTo>
                  <a:cubicBezTo>
                    <a:pt x="225" y="251"/>
                    <a:pt x="210" y="262"/>
                    <a:pt x="193" y="269"/>
                  </a:cubicBezTo>
                  <a:cubicBezTo>
                    <a:pt x="176" y="276"/>
                    <a:pt x="158" y="279"/>
                    <a:pt x="139" y="279"/>
                  </a:cubicBezTo>
                  <a:cubicBezTo>
                    <a:pt x="121" y="279"/>
                    <a:pt x="103" y="276"/>
                    <a:pt x="86" y="269"/>
                  </a:cubicBezTo>
                  <a:cubicBezTo>
                    <a:pt x="69" y="262"/>
                    <a:pt x="54" y="251"/>
                    <a:pt x="41" y="237"/>
                  </a:cubicBezTo>
                  <a:cubicBezTo>
                    <a:pt x="28" y="224"/>
                    <a:pt x="18" y="209"/>
                    <a:pt x="11" y="192"/>
                  </a:cubicBezTo>
                  <a:cubicBezTo>
                    <a:pt x="4" y="175"/>
                    <a:pt x="0" y="157"/>
                    <a:pt x="0" y="139"/>
                  </a:cubicBezTo>
                  <a:cubicBezTo>
                    <a:pt x="0" y="121"/>
                    <a:pt x="4" y="103"/>
                    <a:pt x="11" y="86"/>
                  </a:cubicBezTo>
                  <a:cubicBezTo>
                    <a:pt x="18" y="69"/>
                    <a:pt x="28" y="54"/>
                    <a:pt x="41" y="40"/>
                  </a:cubicBezTo>
                  <a:cubicBezTo>
                    <a:pt x="54" y="27"/>
                    <a:pt x="69" y="17"/>
                    <a:pt x="86" y="10"/>
                  </a:cubicBezTo>
                  <a:cubicBezTo>
                    <a:pt x="103" y="3"/>
                    <a:pt x="121" y="0"/>
                    <a:pt x="139" y="0"/>
                  </a:cubicBezTo>
                  <a:cubicBezTo>
                    <a:pt x="158" y="0"/>
                    <a:pt x="176" y="3"/>
                    <a:pt x="193" y="10"/>
                  </a:cubicBezTo>
                  <a:cubicBezTo>
                    <a:pt x="210" y="17"/>
                    <a:pt x="225" y="27"/>
                    <a:pt x="238" y="40"/>
                  </a:cubicBezTo>
                  <a:cubicBezTo>
                    <a:pt x="252" y="54"/>
                    <a:pt x="262" y="69"/>
                    <a:pt x="269" y="86"/>
                  </a:cubicBezTo>
                  <a:cubicBezTo>
                    <a:pt x="276" y="103"/>
                    <a:pt x="280" y="121"/>
                    <a:pt x="280" y="139"/>
                  </a:cubicBezTo>
                  <a:close/>
                </a:path>
              </a:pathLst>
            </a:custGeom>
            <a:solidFill>
              <a:srgbClr val="4DA6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378620" y="1796756"/>
              <a:ext cx="7705080" cy="1571400"/>
            </a:xfrm>
            <a:custGeom>
              <a:avLst/>
              <a:gdLst/>
              <a:ahLst/>
              <a:cxnLst/>
              <a:rect l="0" t="0" r="r" b="b"/>
              <a:pathLst>
                <a:path w="21403" h="4365">
                  <a:moveTo>
                    <a:pt x="0" y="4179"/>
                  </a:moveTo>
                  <a:lnTo>
                    <a:pt x="0" y="186"/>
                  </a:lnTo>
                  <a:cubicBezTo>
                    <a:pt x="0" y="173"/>
                    <a:pt x="1" y="161"/>
                    <a:pt x="3" y="149"/>
                  </a:cubicBezTo>
                  <a:cubicBezTo>
                    <a:pt x="6" y="137"/>
                    <a:pt x="9" y="126"/>
                    <a:pt x="14" y="115"/>
                  </a:cubicBezTo>
                  <a:cubicBezTo>
                    <a:pt x="19" y="103"/>
                    <a:pt x="24" y="93"/>
                    <a:pt x="31" y="83"/>
                  </a:cubicBezTo>
                  <a:cubicBezTo>
                    <a:pt x="38" y="72"/>
                    <a:pt x="46" y="63"/>
                    <a:pt x="54" y="54"/>
                  </a:cubicBezTo>
                  <a:cubicBezTo>
                    <a:pt x="63" y="46"/>
                    <a:pt x="72" y="38"/>
                    <a:pt x="82" y="31"/>
                  </a:cubicBezTo>
                  <a:cubicBezTo>
                    <a:pt x="93" y="25"/>
                    <a:pt x="103" y="19"/>
                    <a:pt x="114" y="14"/>
                  </a:cubicBezTo>
                  <a:cubicBezTo>
                    <a:pt x="126" y="9"/>
                    <a:pt x="137" y="6"/>
                    <a:pt x="149" y="4"/>
                  </a:cubicBezTo>
                  <a:cubicBezTo>
                    <a:pt x="161" y="1"/>
                    <a:pt x="173" y="0"/>
                    <a:pt x="186" y="0"/>
                  </a:cubicBezTo>
                  <a:lnTo>
                    <a:pt x="21218" y="0"/>
                  </a:lnTo>
                  <a:cubicBezTo>
                    <a:pt x="21230" y="0"/>
                    <a:pt x="21242" y="1"/>
                    <a:pt x="21254" y="4"/>
                  </a:cubicBezTo>
                  <a:cubicBezTo>
                    <a:pt x="21266" y="6"/>
                    <a:pt x="21277" y="9"/>
                    <a:pt x="21289" y="14"/>
                  </a:cubicBezTo>
                  <a:cubicBezTo>
                    <a:pt x="21300" y="19"/>
                    <a:pt x="21311" y="25"/>
                    <a:pt x="21321" y="31"/>
                  </a:cubicBezTo>
                  <a:cubicBezTo>
                    <a:pt x="21331" y="38"/>
                    <a:pt x="21340" y="46"/>
                    <a:pt x="21349" y="54"/>
                  </a:cubicBezTo>
                  <a:cubicBezTo>
                    <a:pt x="21358" y="63"/>
                    <a:pt x="21365" y="72"/>
                    <a:pt x="21372" y="83"/>
                  </a:cubicBezTo>
                  <a:cubicBezTo>
                    <a:pt x="21379" y="93"/>
                    <a:pt x="21384" y="103"/>
                    <a:pt x="21389" y="115"/>
                  </a:cubicBezTo>
                  <a:cubicBezTo>
                    <a:pt x="21394" y="126"/>
                    <a:pt x="21397" y="137"/>
                    <a:pt x="21400" y="149"/>
                  </a:cubicBezTo>
                  <a:cubicBezTo>
                    <a:pt x="21402" y="161"/>
                    <a:pt x="21403" y="173"/>
                    <a:pt x="21403" y="186"/>
                  </a:cubicBezTo>
                  <a:lnTo>
                    <a:pt x="21403" y="4179"/>
                  </a:lnTo>
                  <a:cubicBezTo>
                    <a:pt x="21403" y="4192"/>
                    <a:pt x="21402" y="4204"/>
                    <a:pt x="21400" y="4216"/>
                  </a:cubicBezTo>
                  <a:cubicBezTo>
                    <a:pt x="21397" y="4228"/>
                    <a:pt x="21394" y="4239"/>
                    <a:pt x="21389" y="4250"/>
                  </a:cubicBezTo>
                  <a:cubicBezTo>
                    <a:pt x="21384" y="4262"/>
                    <a:pt x="21379" y="4272"/>
                    <a:pt x="21372" y="4283"/>
                  </a:cubicBezTo>
                  <a:cubicBezTo>
                    <a:pt x="21365" y="4293"/>
                    <a:pt x="21358" y="4302"/>
                    <a:pt x="21349" y="4311"/>
                  </a:cubicBezTo>
                  <a:cubicBezTo>
                    <a:pt x="21340" y="4319"/>
                    <a:pt x="21331" y="4327"/>
                    <a:pt x="21321" y="4334"/>
                  </a:cubicBezTo>
                  <a:cubicBezTo>
                    <a:pt x="21311" y="4341"/>
                    <a:pt x="21300" y="4346"/>
                    <a:pt x="21289" y="4351"/>
                  </a:cubicBezTo>
                  <a:cubicBezTo>
                    <a:pt x="21277" y="4356"/>
                    <a:pt x="21266" y="4359"/>
                    <a:pt x="21254" y="4361"/>
                  </a:cubicBezTo>
                  <a:cubicBezTo>
                    <a:pt x="21242" y="4364"/>
                    <a:pt x="21230" y="4365"/>
                    <a:pt x="21218" y="4365"/>
                  </a:cubicBezTo>
                  <a:lnTo>
                    <a:pt x="186" y="4365"/>
                  </a:lnTo>
                  <a:cubicBezTo>
                    <a:pt x="173" y="4365"/>
                    <a:pt x="161" y="4364"/>
                    <a:pt x="149" y="4361"/>
                  </a:cubicBezTo>
                  <a:cubicBezTo>
                    <a:pt x="137" y="4359"/>
                    <a:pt x="126" y="4356"/>
                    <a:pt x="114" y="4351"/>
                  </a:cubicBezTo>
                  <a:cubicBezTo>
                    <a:pt x="103" y="4346"/>
                    <a:pt x="93" y="4341"/>
                    <a:pt x="82" y="4334"/>
                  </a:cubicBezTo>
                  <a:cubicBezTo>
                    <a:pt x="72" y="4327"/>
                    <a:pt x="63" y="4319"/>
                    <a:pt x="54" y="4311"/>
                  </a:cubicBezTo>
                  <a:cubicBezTo>
                    <a:pt x="46" y="4302"/>
                    <a:pt x="38" y="4293"/>
                    <a:pt x="31" y="4283"/>
                  </a:cubicBezTo>
                  <a:cubicBezTo>
                    <a:pt x="24" y="4272"/>
                    <a:pt x="19" y="4262"/>
                    <a:pt x="14" y="4250"/>
                  </a:cubicBezTo>
                  <a:cubicBezTo>
                    <a:pt x="9" y="4239"/>
                    <a:pt x="6" y="4228"/>
                    <a:pt x="3" y="4216"/>
                  </a:cubicBezTo>
                  <a:cubicBezTo>
                    <a:pt x="1" y="4204"/>
                    <a:pt x="0" y="4192"/>
                    <a:pt x="0" y="4179"/>
                  </a:cubicBezTo>
                  <a:close/>
                </a:path>
              </a:pathLst>
            </a:custGeom>
            <a:solidFill>
              <a:srgbClr val="003366">
                <a:alpha val="85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FFFFFF"/>
                </a:solidFill>
                <a:latin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4866" y="2250186"/>
              <a:ext cx="6652586" cy="616010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sz="4000" b="1" dirty="0">
                  <a:solidFill>
                    <a:srgbClr val="FFFFFF"/>
                  </a:solidFill>
                  <a:latin typeface="DejaVuSans"/>
                  <a:ea typeface="DejaVuSans"/>
                </a:rPr>
                <a:t>Digital Clock With Sensor</a:t>
              </a:r>
              <a:endParaRPr lang="en-US" sz="4000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71800" y="2458080"/>
              <a:ext cx="57751" cy="30460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978">
                  <a:solidFill>
                    <a:srgbClr val="BFDBFE"/>
                  </a:solidFill>
                  <a:latin typeface="DejaVuSans"/>
                  <a:ea typeface="DejaVuSans"/>
                </a:rPr>
                <a:t> </a:t>
              </a:r>
              <a:endParaRPr lang="en-US" sz="1978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27" name="그림 26"/>
            <p:cNvPicPr/>
            <p:nvPr/>
          </p:nvPicPr>
          <p:blipFill>
            <a:blip r:embed="rId12"/>
            <a:stretch/>
          </p:blipFill>
          <p:spPr>
            <a:xfrm>
              <a:off x="1704600" y="3660120"/>
              <a:ext cx="166680" cy="166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1940400" y="3647160"/>
              <a:ext cx="38501" cy="20315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319">
                  <a:solidFill>
                    <a:srgbClr val="1F2937"/>
                  </a:solidFill>
                  <a:latin typeface="DejaVuSans"/>
                  <a:ea typeface="DejaVuSans"/>
                </a:rPr>
                <a:t> </a:t>
              </a:r>
              <a:endParaRPr lang="en-US" sz="1319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93680" y="3641400"/>
              <a:ext cx="3001445" cy="20315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sz="1319" dirty="0">
                  <a:solidFill>
                    <a:srgbClr val="1F2937"/>
                  </a:solidFill>
                  <a:latin typeface="WenQuanYiZenHei"/>
                </a:rPr>
                <a:t>다양한 기능을 포함한 디지털 시계 설계</a:t>
              </a:r>
              <a:endParaRPr lang="en-US" sz="1319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62200" y="3647160"/>
              <a:ext cx="38501" cy="20315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319">
                  <a:solidFill>
                    <a:srgbClr val="1F2937"/>
                  </a:solidFill>
                  <a:latin typeface="DejaVuSans"/>
                  <a:ea typeface="DejaVuSans"/>
                </a:rPr>
                <a:t> </a:t>
              </a:r>
              <a:endParaRPr lang="en-US" sz="1319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03960" y="3647160"/>
              <a:ext cx="38501" cy="20315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319">
                  <a:solidFill>
                    <a:srgbClr val="1F2937"/>
                  </a:solidFill>
                  <a:latin typeface="DejaVuSans"/>
                  <a:ea typeface="DejaVuSans"/>
                </a:rPr>
                <a:t> </a:t>
              </a:r>
              <a:endParaRPr lang="en-US" sz="1319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46080" y="3647160"/>
              <a:ext cx="38501" cy="203155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319">
                  <a:solidFill>
                    <a:srgbClr val="1F2937"/>
                  </a:solidFill>
                  <a:latin typeface="DejaVuSans"/>
                  <a:ea typeface="DejaVuSans"/>
                </a:rPr>
                <a:t> </a:t>
              </a:r>
              <a:endParaRPr lang="en-US" sz="1319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A9D2C2-229B-0114-C1ED-A0A418BCC583}"/>
                </a:ext>
              </a:extLst>
            </p:cNvPr>
            <p:cNvSpPr txBox="1"/>
            <p:nvPr/>
          </p:nvSpPr>
          <p:spPr>
            <a:xfrm>
              <a:off x="5754391" y="2869076"/>
              <a:ext cx="3178109" cy="462008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lang="en-US" altLang="ko-KR" sz="1500" dirty="0" err="1">
                  <a:solidFill>
                    <a:schemeClr val="bg1"/>
                  </a:solidFill>
                  <a:latin typeface="WenQuanYiZenHei"/>
                  <a:ea typeface="WenQuanYiZenHei"/>
                </a:rPr>
                <a:t>Semicon_Academi</a:t>
              </a:r>
              <a:r>
                <a:rPr lang="ko-KR" altLang="en-US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 </a:t>
              </a:r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2</a:t>
              </a:r>
              <a:r>
                <a:rPr lang="ko-KR" altLang="en-US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기</a:t>
              </a:r>
              <a:endParaRPr lang="en-US" altLang="ko-KR" sz="1500" dirty="0">
                <a:solidFill>
                  <a:schemeClr val="bg1"/>
                </a:solidFill>
                <a:latin typeface="WenQuanYiZenHei"/>
                <a:ea typeface="WenQuanYiZenHei"/>
              </a:endParaRPr>
            </a:p>
            <a:p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7</a:t>
              </a:r>
              <a:r>
                <a:rPr lang="ko-KR" altLang="en-US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조 </a:t>
              </a:r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/ </a:t>
              </a:r>
              <a:r>
                <a:rPr lang="ko-KR" altLang="en-US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조현철</a:t>
              </a:r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, </a:t>
              </a:r>
              <a:r>
                <a:rPr lang="ko-KR" altLang="en-US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한지윤</a:t>
              </a:r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, </a:t>
              </a:r>
              <a:r>
                <a:rPr lang="ko-KR" altLang="en-US" sz="1500" dirty="0" err="1">
                  <a:solidFill>
                    <a:schemeClr val="bg1"/>
                  </a:solidFill>
                  <a:latin typeface="WenQuanYiZenHei"/>
                  <a:ea typeface="WenQuanYiZenHei"/>
                </a:rPr>
                <a:t>허현강</a:t>
              </a:r>
              <a:r>
                <a:rPr lang="en-US" altLang="ko-KR" sz="1500" dirty="0">
                  <a:solidFill>
                    <a:schemeClr val="bg1"/>
                  </a:solidFill>
                  <a:latin typeface="WenQuanYiZenHei"/>
                  <a:ea typeface="WenQuanYiZenHei"/>
                </a:rPr>
                <a:t>, </a:t>
              </a:r>
              <a:r>
                <a:rPr lang="ko-KR" altLang="en-US" sz="1500" dirty="0" err="1">
                  <a:solidFill>
                    <a:schemeClr val="bg1"/>
                  </a:solidFill>
                  <a:latin typeface="WenQuanYiZenHei"/>
                  <a:ea typeface="WenQuanYiZenHei"/>
                </a:rPr>
                <a:t>황주빈</a:t>
              </a:r>
              <a:endParaRPr lang="en-US" sz="1500" dirty="0">
                <a:solidFill>
                  <a:schemeClr val="bg1"/>
                </a:solidFill>
                <a:latin typeface="Times New Roman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8BAD70-82BE-8DB8-DA3C-9BA7A1F4A444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711969" y="3932683"/>
            <a:ext cx="166556" cy="1665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9F83B-25DA-5729-A25C-E282C3725469}"/>
              </a:ext>
            </a:extLst>
          </p:cNvPr>
          <p:cNvSpPr txBox="1"/>
          <p:nvPr/>
        </p:nvSpPr>
        <p:spPr>
          <a:xfrm>
            <a:off x="2000834" y="3913977"/>
            <a:ext cx="1141338" cy="203004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19" dirty="0">
                <a:solidFill>
                  <a:srgbClr val="1F2937"/>
                </a:solidFill>
                <a:latin typeface="WenQuanYiZenHei"/>
              </a:rPr>
              <a:t>IoT </a:t>
            </a:r>
            <a:r>
              <a:rPr lang="ko-KR" altLang="en-US" sz="1319" dirty="0">
                <a:solidFill>
                  <a:srgbClr val="1F2937"/>
                </a:solidFill>
                <a:latin typeface="WenQuanYiZenHei"/>
              </a:rPr>
              <a:t>시스템 설계</a:t>
            </a:r>
            <a:endParaRPr lang="en-US" sz="1319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AD20525-3737-827F-AADD-F590C8FEED8E}"/>
              </a:ext>
            </a:extLst>
          </p:cNvPr>
          <p:cNvGrpSpPr/>
          <p:nvPr/>
        </p:nvGrpSpPr>
        <p:grpSpPr>
          <a:xfrm>
            <a:off x="3004043" y="4354614"/>
            <a:ext cx="4455559" cy="1143626"/>
            <a:chOff x="4898048" y="1300864"/>
            <a:chExt cx="4455559" cy="1143626"/>
          </a:xfrm>
        </p:grpSpPr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C4E8E432-10A4-70C5-07D6-CDE5FBE2AE34}"/>
                </a:ext>
              </a:extLst>
            </p:cNvPr>
            <p:cNvSpPr/>
            <p:nvPr/>
          </p:nvSpPr>
          <p:spPr>
            <a:xfrm>
              <a:off x="4898048" y="1300864"/>
              <a:ext cx="713422" cy="713422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267414" y="534828"/>
                  </a:moveTo>
                  <a:lnTo>
                    <a:pt x="228176" y="531934"/>
                  </a:lnTo>
                  <a:lnTo>
                    <a:pt x="189787" y="523313"/>
                  </a:lnTo>
                  <a:lnTo>
                    <a:pt x="153079" y="509154"/>
                  </a:lnTo>
                  <a:lnTo>
                    <a:pt x="118846" y="489761"/>
                  </a:lnTo>
                  <a:lnTo>
                    <a:pt x="87829" y="465555"/>
                  </a:lnTo>
                  <a:lnTo>
                    <a:pt x="60700" y="437060"/>
                  </a:lnTo>
                  <a:lnTo>
                    <a:pt x="38044" y="404892"/>
                  </a:lnTo>
                  <a:lnTo>
                    <a:pt x="20355" y="369749"/>
                  </a:lnTo>
                  <a:lnTo>
                    <a:pt x="8013" y="332390"/>
                  </a:lnTo>
                  <a:lnTo>
                    <a:pt x="1287" y="293625"/>
                  </a:lnTo>
                  <a:lnTo>
                    <a:pt x="0" y="267414"/>
                  </a:lnTo>
                  <a:lnTo>
                    <a:pt x="321" y="254292"/>
                  </a:lnTo>
                  <a:lnTo>
                    <a:pt x="5137" y="215244"/>
                  </a:lnTo>
                  <a:lnTo>
                    <a:pt x="15631" y="177324"/>
                  </a:lnTo>
                  <a:lnTo>
                    <a:pt x="31575" y="141355"/>
                  </a:lnTo>
                  <a:lnTo>
                    <a:pt x="52624" y="108115"/>
                  </a:lnTo>
                  <a:lnTo>
                    <a:pt x="78323" y="78323"/>
                  </a:lnTo>
                  <a:lnTo>
                    <a:pt x="108115" y="52624"/>
                  </a:lnTo>
                  <a:lnTo>
                    <a:pt x="141355" y="31575"/>
                  </a:lnTo>
                  <a:lnTo>
                    <a:pt x="177324" y="15631"/>
                  </a:lnTo>
                  <a:lnTo>
                    <a:pt x="215244" y="5138"/>
                  </a:lnTo>
                  <a:lnTo>
                    <a:pt x="254293" y="322"/>
                  </a:lnTo>
                  <a:lnTo>
                    <a:pt x="267414" y="0"/>
                  </a:lnTo>
                  <a:lnTo>
                    <a:pt x="280535" y="322"/>
                  </a:lnTo>
                  <a:lnTo>
                    <a:pt x="319584" y="5138"/>
                  </a:lnTo>
                  <a:lnTo>
                    <a:pt x="357503" y="15631"/>
                  </a:lnTo>
                  <a:lnTo>
                    <a:pt x="393472" y="31575"/>
                  </a:lnTo>
                  <a:lnTo>
                    <a:pt x="426713" y="52624"/>
                  </a:lnTo>
                  <a:lnTo>
                    <a:pt x="456504" y="78323"/>
                  </a:lnTo>
                  <a:lnTo>
                    <a:pt x="482203" y="108115"/>
                  </a:lnTo>
                  <a:lnTo>
                    <a:pt x="503252" y="141356"/>
                  </a:lnTo>
                  <a:lnTo>
                    <a:pt x="519196" y="177324"/>
                  </a:lnTo>
                  <a:lnTo>
                    <a:pt x="529690" y="215244"/>
                  </a:lnTo>
                  <a:lnTo>
                    <a:pt x="534506" y="254292"/>
                  </a:lnTo>
                  <a:lnTo>
                    <a:pt x="534828" y="267414"/>
                  </a:lnTo>
                  <a:lnTo>
                    <a:pt x="534506" y="280535"/>
                  </a:lnTo>
                  <a:lnTo>
                    <a:pt x="529690" y="319584"/>
                  </a:lnTo>
                  <a:lnTo>
                    <a:pt x="519196" y="357503"/>
                  </a:lnTo>
                  <a:lnTo>
                    <a:pt x="503252" y="393472"/>
                  </a:lnTo>
                  <a:lnTo>
                    <a:pt x="482203" y="426713"/>
                  </a:lnTo>
                  <a:lnTo>
                    <a:pt x="456504" y="456504"/>
                  </a:lnTo>
                  <a:lnTo>
                    <a:pt x="426713" y="482203"/>
                  </a:lnTo>
                  <a:lnTo>
                    <a:pt x="393472" y="503252"/>
                  </a:lnTo>
                  <a:lnTo>
                    <a:pt x="357503" y="519196"/>
                  </a:lnTo>
                  <a:lnTo>
                    <a:pt x="319584" y="529690"/>
                  </a:lnTo>
                  <a:lnTo>
                    <a:pt x="280535" y="534506"/>
                  </a:lnTo>
                  <a:lnTo>
                    <a:pt x="267414" y="53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40EE8F28-2728-C866-CFDB-C2A43230845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7382" y="1490198"/>
              <a:ext cx="334118" cy="334118"/>
            </a:xfrm>
            <a:prstGeom prst="rect">
              <a:avLst/>
            </a:prstGeom>
          </p:spPr>
        </p:pic>
        <p:sp>
          <p:nvSpPr>
            <p:cNvPr id="34" name="object 11">
              <a:extLst>
                <a:ext uri="{FF2B5EF4-FFF2-40B4-BE49-F238E27FC236}">
                  <a16:creationId xmlns:a16="http://schemas.microsoft.com/office/drawing/2014/main" id="{6AA4F59E-C281-3A89-BE7A-C7BF4CCDD116}"/>
                </a:ext>
              </a:extLst>
            </p:cNvPr>
            <p:cNvSpPr/>
            <p:nvPr/>
          </p:nvSpPr>
          <p:spPr>
            <a:xfrm>
              <a:off x="6145427" y="1300864"/>
              <a:ext cx="713422" cy="713422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267414" y="534828"/>
                  </a:moveTo>
                  <a:lnTo>
                    <a:pt x="228176" y="531934"/>
                  </a:lnTo>
                  <a:lnTo>
                    <a:pt x="189788" y="523313"/>
                  </a:lnTo>
                  <a:lnTo>
                    <a:pt x="153079" y="509154"/>
                  </a:lnTo>
                  <a:lnTo>
                    <a:pt x="118846" y="489761"/>
                  </a:lnTo>
                  <a:lnTo>
                    <a:pt x="87829" y="465555"/>
                  </a:lnTo>
                  <a:lnTo>
                    <a:pt x="60700" y="437060"/>
                  </a:lnTo>
                  <a:lnTo>
                    <a:pt x="38044" y="404892"/>
                  </a:lnTo>
                  <a:lnTo>
                    <a:pt x="20355" y="369749"/>
                  </a:lnTo>
                  <a:lnTo>
                    <a:pt x="8013" y="332390"/>
                  </a:lnTo>
                  <a:lnTo>
                    <a:pt x="1287" y="293625"/>
                  </a:lnTo>
                  <a:lnTo>
                    <a:pt x="0" y="267414"/>
                  </a:lnTo>
                  <a:lnTo>
                    <a:pt x="321" y="254292"/>
                  </a:lnTo>
                  <a:lnTo>
                    <a:pt x="5137" y="215244"/>
                  </a:lnTo>
                  <a:lnTo>
                    <a:pt x="15631" y="177324"/>
                  </a:lnTo>
                  <a:lnTo>
                    <a:pt x="31575" y="141355"/>
                  </a:lnTo>
                  <a:lnTo>
                    <a:pt x="52624" y="108115"/>
                  </a:lnTo>
                  <a:lnTo>
                    <a:pt x="78323" y="78323"/>
                  </a:lnTo>
                  <a:lnTo>
                    <a:pt x="108115" y="52624"/>
                  </a:lnTo>
                  <a:lnTo>
                    <a:pt x="141355" y="31575"/>
                  </a:lnTo>
                  <a:lnTo>
                    <a:pt x="177325" y="15631"/>
                  </a:lnTo>
                  <a:lnTo>
                    <a:pt x="215244" y="5138"/>
                  </a:lnTo>
                  <a:lnTo>
                    <a:pt x="254292" y="322"/>
                  </a:lnTo>
                  <a:lnTo>
                    <a:pt x="267414" y="0"/>
                  </a:lnTo>
                  <a:lnTo>
                    <a:pt x="280536" y="322"/>
                  </a:lnTo>
                  <a:lnTo>
                    <a:pt x="319583" y="5138"/>
                  </a:lnTo>
                  <a:lnTo>
                    <a:pt x="357502" y="15631"/>
                  </a:lnTo>
                  <a:lnTo>
                    <a:pt x="393471" y="31575"/>
                  </a:lnTo>
                  <a:lnTo>
                    <a:pt x="426712" y="52624"/>
                  </a:lnTo>
                  <a:lnTo>
                    <a:pt x="456504" y="78323"/>
                  </a:lnTo>
                  <a:lnTo>
                    <a:pt x="482203" y="108115"/>
                  </a:lnTo>
                  <a:lnTo>
                    <a:pt x="503252" y="141356"/>
                  </a:lnTo>
                  <a:lnTo>
                    <a:pt x="519196" y="177324"/>
                  </a:lnTo>
                  <a:lnTo>
                    <a:pt x="529690" y="215244"/>
                  </a:lnTo>
                  <a:lnTo>
                    <a:pt x="534507" y="254292"/>
                  </a:lnTo>
                  <a:lnTo>
                    <a:pt x="534828" y="267414"/>
                  </a:lnTo>
                  <a:lnTo>
                    <a:pt x="534507" y="280535"/>
                  </a:lnTo>
                  <a:lnTo>
                    <a:pt x="529690" y="319584"/>
                  </a:lnTo>
                  <a:lnTo>
                    <a:pt x="519196" y="357503"/>
                  </a:lnTo>
                  <a:lnTo>
                    <a:pt x="503252" y="393472"/>
                  </a:lnTo>
                  <a:lnTo>
                    <a:pt x="482203" y="426713"/>
                  </a:lnTo>
                  <a:lnTo>
                    <a:pt x="456504" y="456504"/>
                  </a:lnTo>
                  <a:lnTo>
                    <a:pt x="426712" y="482203"/>
                  </a:lnTo>
                  <a:lnTo>
                    <a:pt x="393472" y="503252"/>
                  </a:lnTo>
                  <a:lnTo>
                    <a:pt x="357502" y="519196"/>
                  </a:lnTo>
                  <a:lnTo>
                    <a:pt x="319583" y="529690"/>
                  </a:lnTo>
                  <a:lnTo>
                    <a:pt x="280536" y="534506"/>
                  </a:lnTo>
                  <a:lnTo>
                    <a:pt x="267414" y="53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2">
              <a:extLst>
                <a:ext uri="{FF2B5EF4-FFF2-40B4-BE49-F238E27FC236}">
                  <a16:creationId xmlns:a16="http://schemas.microsoft.com/office/drawing/2014/main" id="{94F11405-F439-24B6-615D-68EE6DFE4AF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4762" y="1490198"/>
              <a:ext cx="334118" cy="334118"/>
            </a:xfrm>
            <a:prstGeom prst="rect">
              <a:avLst/>
            </a:prstGeom>
          </p:spPr>
        </p:pic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6FDC237E-DDF0-49C6-F267-E3D4E62FF731}"/>
                </a:ext>
              </a:extLst>
            </p:cNvPr>
            <p:cNvSpPr/>
            <p:nvPr/>
          </p:nvSpPr>
          <p:spPr>
            <a:xfrm>
              <a:off x="7392806" y="1300864"/>
              <a:ext cx="713422" cy="713422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267414" y="534828"/>
                  </a:moveTo>
                  <a:lnTo>
                    <a:pt x="228175" y="531934"/>
                  </a:lnTo>
                  <a:lnTo>
                    <a:pt x="189786" y="523313"/>
                  </a:lnTo>
                  <a:lnTo>
                    <a:pt x="153079" y="509154"/>
                  </a:lnTo>
                  <a:lnTo>
                    <a:pt x="118846" y="489761"/>
                  </a:lnTo>
                  <a:lnTo>
                    <a:pt x="87829" y="465555"/>
                  </a:lnTo>
                  <a:lnTo>
                    <a:pt x="60700" y="437060"/>
                  </a:lnTo>
                  <a:lnTo>
                    <a:pt x="38044" y="404892"/>
                  </a:lnTo>
                  <a:lnTo>
                    <a:pt x="20355" y="369749"/>
                  </a:lnTo>
                  <a:lnTo>
                    <a:pt x="8014" y="332390"/>
                  </a:lnTo>
                  <a:lnTo>
                    <a:pt x="1287" y="293625"/>
                  </a:lnTo>
                  <a:lnTo>
                    <a:pt x="0" y="267414"/>
                  </a:lnTo>
                  <a:lnTo>
                    <a:pt x="322" y="254292"/>
                  </a:lnTo>
                  <a:lnTo>
                    <a:pt x="5137" y="215244"/>
                  </a:lnTo>
                  <a:lnTo>
                    <a:pt x="15631" y="177324"/>
                  </a:lnTo>
                  <a:lnTo>
                    <a:pt x="31575" y="141355"/>
                  </a:lnTo>
                  <a:lnTo>
                    <a:pt x="52624" y="108115"/>
                  </a:lnTo>
                  <a:lnTo>
                    <a:pt x="78323" y="78323"/>
                  </a:lnTo>
                  <a:lnTo>
                    <a:pt x="108115" y="52624"/>
                  </a:lnTo>
                  <a:lnTo>
                    <a:pt x="141355" y="31575"/>
                  </a:lnTo>
                  <a:lnTo>
                    <a:pt x="177324" y="15631"/>
                  </a:lnTo>
                  <a:lnTo>
                    <a:pt x="215243" y="5138"/>
                  </a:lnTo>
                  <a:lnTo>
                    <a:pt x="254293" y="322"/>
                  </a:lnTo>
                  <a:lnTo>
                    <a:pt x="267414" y="0"/>
                  </a:lnTo>
                  <a:lnTo>
                    <a:pt x="280535" y="322"/>
                  </a:lnTo>
                  <a:lnTo>
                    <a:pt x="319583" y="5138"/>
                  </a:lnTo>
                  <a:lnTo>
                    <a:pt x="357502" y="15631"/>
                  </a:lnTo>
                  <a:lnTo>
                    <a:pt x="393471" y="31575"/>
                  </a:lnTo>
                  <a:lnTo>
                    <a:pt x="426712" y="52624"/>
                  </a:lnTo>
                  <a:lnTo>
                    <a:pt x="456504" y="78323"/>
                  </a:lnTo>
                  <a:lnTo>
                    <a:pt x="482202" y="108115"/>
                  </a:lnTo>
                  <a:lnTo>
                    <a:pt x="503252" y="141356"/>
                  </a:lnTo>
                  <a:lnTo>
                    <a:pt x="519196" y="177324"/>
                  </a:lnTo>
                  <a:lnTo>
                    <a:pt x="529689" y="215244"/>
                  </a:lnTo>
                  <a:lnTo>
                    <a:pt x="534506" y="254292"/>
                  </a:lnTo>
                  <a:lnTo>
                    <a:pt x="534828" y="267414"/>
                  </a:lnTo>
                  <a:lnTo>
                    <a:pt x="534506" y="280535"/>
                  </a:lnTo>
                  <a:lnTo>
                    <a:pt x="529689" y="319584"/>
                  </a:lnTo>
                  <a:lnTo>
                    <a:pt x="519196" y="357503"/>
                  </a:lnTo>
                  <a:lnTo>
                    <a:pt x="503252" y="393472"/>
                  </a:lnTo>
                  <a:lnTo>
                    <a:pt x="482202" y="426713"/>
                  </a:lnTo>
                  <a:lnTo>
                    <a:pt x="456504" y="456504"/>
                  </a:lnTo>
                  <a:lnTo>
                    <a:pt x="426712" y="482203"/>
                  </a:lnTo>
                  <a:lnTo>
                    <a:pt x="393471" y="503252"/>
                  </a:lnTo>
                  <a:lnTo>
                    <a:pt x="357502" y="519196"/>
                  </a:lnTo>
                  <a:lnTo>
                    <a:pt x="319583" y="529690"/>
                  </a:lnTo>
                  <a:lnTo>
                    <a:pt x="280535" y="534506"/>
                  </a:lnTo>
                  <a:lnTo>
                    <a:pt x="267414" y="53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14">
              <a:extLst>
                <a:ext uri="{FF2B5EF4-FFF2-40B4-BE49-F238E27FC236}">
                  <a16:creationId xmlns:a16="http://schemas.microsoft.com/office/drawing/2014/main" id="{63D04F7D-ECA8-A218-EF27-7B2C61D018E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6688" y="1490198"/>
              <a:ext cx="256158" cy="334118"/>
            </a:xfrm>
            <a:prstGeom prst="rect">
              <a:avLst/>
            </a:prstGeom>
          </p:spPr>
        </p:pic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7FA733E4-B0CD-FE12-E11B-07CF62867578}"/>
                </a:ext>
              </a:extLst>
            </p:cNvPr>
            <p:cNvSpPr/>
            <p:nvPr/>
          </p:nvSpPr>
          <p:spPr>
            <a:xfrm>
              <a:off x="8640185" y="1300864"/>
              <a:ext cx="713422" cy="713422"/>
            </a:xfrm>
            <a:custGeom>
              <a:avLst/>
              <a:gdLst/>
              <a:ahLst/>
              <a:cxnLst/>
              <a:rect l="l" t="t" r="r" b="b"/>
              <a:pathLst>
                <a:path w="535304" h="535305">
                  <a:moveTo>
                    <a:pt x="267414" y="534828"/>
                  </a:moveTo>
                  <a:lnTo>
                    <a:pt x="228176" y="531934"/>
                  </a:lnTo>
                  <a:lnTo>
                    <a:pt x="189786" y="523313"/>
                  </a:lnTo>
                  <a:lnTo>
                    <a:pt x="153079" y="509154"/>
                  </a:lnTo>
                  <a:lnTo>
                    <a:pt x="118846" y="489761"/>
                  </a:lnTo>
                  <a:lnTo>
                    <a:pt x="87829" y="465555"/>
                  </a:lnTo>
                  <a:lnTo>
                    <a:pt x="60699" y="437060"/>
                  </a:lnTo>
                  <a:lnTo>
                    <a:pt x="38044" y="404892"/>
                  </a:lnTo>
                  <a:lnTo>
                    <a:pt x="20354" y="369749"/>
                  </a:lnTo>
                  <a:lnTo>
                    <a:pt x="8013" y="332390"/>
                  </a:lnTo>
                  <a:lnTo>
                    <a:pt x="1288" y="293625"/>
                  </a:lnTo>
                  <a:lnTo>
                    <a:pt x="0" y="267414"/>
                  </a:lnTo>
                  <a:lnTo>
                    <a:pt x="322" y="254292"/>
                  </a:lnTo>
                  <a:lnTo>
                    <a:pt x="5137" y="215244"/>
                  </a:lnTo>
                  <a:lnTo>
                    <a:pt x="15631" y="177324"/>
                  </a:lnTo>
                  <a:lnTo>
                    <a:pt x="31575" y="141355"/>
                  </a:lnTo>
                  <a:lnTo>
                    <a:pt x="52624" y="108115"/>
                  </a:lnTo>
                  <a:lnTo>
                    <a:pt x="78323" y="78323"/>
                  </a:lnTo>
                  <a:lnTo>
                    <a:pt x="108115" y="52624"/>
                  </a:lnTo>
                  <a:lnTo>
                    <a:pt x="141355" y="31575"/>
                  </a:lnTo>
                  <a:lnTo>
                    <a:pt x="177324" y="15631"/>
                  </a:lnTo>
                  <a:lnTo>
                    <a:pt x="215244" y="5138"/>
                  </a:lnTo>
                  <a:lnTo>
                    <a:pt x="254293" y="322"/>
                  </a:lnTo>
                  <a:lnTo>
                    <a:pt x="267414" y="0"/>
                  </a:lnTo>
                  <a:lnTo>
                    <a:pt x="280535" y="322"/>
                  </a:lnTo>
                  <a:lnTo>
                    <a:pt x="319583" y="5138"/>
                  </a:lnTo>
                  <a:lnTo>
                    <a:pt x="357503" y="15631"/>
                  </a:lnTo>
                  <a:lnTo>
                    <a:pt x="393472" y="31575"/>
                  </a:lnTo>
                  <a:lnTo>
                    <a:pt x="426713" y="52624"/>
                  </a:lnTo>
                  <a:lnTo>
                    <a:pt x="456504" y="78323"/>
                  </a:lnTo>
                  <a:lnTo>
                    <a:pt x="482203" y="108115"/>
                  </a:lnTo>
                  <a:lnTo>
                    <a:pt x="503251" y="141356"/>
                  </a:lnTo>
                  <a:lnTo>
                    <a:pt x="519196" y="177324"/>
                  </a:lnTo>
                  <a:lnTo>
                    <a:pt x="529690" y="215244"/>
                  </a:lnTo>
                  <a:lnTo>
                    <a:pt x="534507" y="254292"/>
                  </a:lnTo>
                  <a:lnTo>
                    <a:pt x="534828" y="267414"/>
                  </a:lnTo>
                  <a:lnTo>
                    <a:pt x="534506" y="280535"/>
                  </a:lnTo>
                  <a:lnTo>
                    <a:pt x="529690" y="319584"/>
                  </a:lnTo>
                  <a:lnTo>
                    <a:pt x="519196" y="357503"/>
                  </a:lnTo>
                  <a:lnTo>
                    <a:pt x="503252" y="393472"/>
                  </a:lnTo>
                  <a:lnTo>
                    <a:pt x="482203" y="426713"/>
                  </a:lnTo>
                  <a:lnTo>
                    <a:pt x="456504" y="456504"/>
                  </a:lnTo>
                  <a:lnTo>
                    <a:pt x="426713" y="482203"/>
                  </a:lnTo>
                  <a:lnTo>
                    <a:pt x="393472" y="503252"/>
                  </a:lnTo>
                  <a:lnTo>
                    <a:pt x="357503" y="519196"/>
                  </a:lnTo>
                  <a:lnTo>
                    <a:pt x="319583" y="529690"/>
                  </a:lnTo>
                  <a:lnTo>
                    <a:pt x="280535" y="534506"/>
                  </a:lnTo>
                  <a:lnTo>
                    <a:pt x="267414" y="5348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16">
              <a:extLst>
                <a:ext uri="{FF2B5EF4-FFF2-40B4-BE49-F238E27FC236}">
                  <a16:creationId xmlns:a16="http://schemas.microsoft.com/office/drawing/2014/main" id="{11565A81-34E6-5619-770F-5D1AEED7FACB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29518" y="1490198"/>
              <a:ext cx="334118" cy="334118"/>
            </a:xfrm>
            <a:prstGeom prst="rect">
              <a:avLst/>
            </a:prstGeom>
          </p:spPr>
        </p:pic>
        <p:sp>
          <p:nvSpPr>
            <p:cNvPr id="42" name="object 18">
              <a:extLst>
                <a:ext uri="{FF2B5EF4-FFF2-40B4-BE49-F238E27FC236}">
                  <a16:creationId xmlns:a16="http://schemas.microsoft.com/office/drawing/2014/main" id="{4EAC63AD-D60E-7354-6367-CEB152285B0B}"/>
                </a:ext>
              </a:extLst>
            </p:cNvPr>
            <p:cNvSpPr txBox="1"/>
            <p:nvPr/>
          </p:nvSpPr>
          <p:spPr>
            <a:xfrm>
              <a:off x="5095100" y="2213665"/>
              <a:ext cx="322436" cy="230825"/>
            </a:xfrm>
            <a:prstGeom prst="rect">
              <a:avLst/>
            </a:prstGeom>
          </p:spPr>
          <p:txBody>
            <a:bodyPr vert="horz" wrap="square" lIns="0" tIns="15233" rIns="0" bIns="0" rtlCol="0">
              <a:spAutoFit/>
            </a:bodyPr>
            <a:lstStyle/>
            <a:p>
              <a:pPr marL="16926">
                <a:spcBef>
                  <a:spcPts val="120"/>
                </a:spcBef>
              </a:pPr>
              <a:r>
                <a:rPr sz="1400" spc="-240" dirty="0">
                  <a:solidFill>
                    <a:srgbClr val="0070C0"/>
                  </a:solidFill>
                  <a:latin typeface="Malgun Gothic"/>
                  <a:cs typeface="Malgun Gothic"/>
                </a:rPr>
                <a:t>시간</a:t>
              </a:r>
              <a:endParaRPr sz="140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43" name="object 19">
              <a:extLst>
                <a:ext uri="{FF2B5EF4-FFF2-40B4-BE49-F238E27FC236}">
                  <a16:creationId xmlns:a16="http://schemas.microsoft.com/office/drawing/2014/main" id="{68A665A0-0B9B-355F-5B20-88C30E81AF52}"/>
                </a:ext>
              </a:extLst>
            </p:cNvPr>
            <p:cNvSpPr txBox="1"/>
            <p:nvPr/>
          </p:nvSpPr>
          <p:spPr>
            <a:xfrm>
              <a:off x="6342479" y="2213665"/>
              <a:ext cx="322436" cy="230825"/>
            </a:xfrm>
            <a:prstGeom prst="rect">
              <a:avLst/>
            </a:prstGeom>
          </p:spPr>
          <p:txBody>
            <a:bodyPr vert="horz" wrap="square" lIns="0" tIns="15233" rIns="0" bIns="0" rtlCol="0">
              <a:spAutoFit/>
            </a:bodyPr>
            <a:lstStyle/>
            <a:p>
              <a:pPr marL="16926">
                <a:spcBef>
                  <a:spcPts val="120"/>
                </a:spcBef>
              </a:pPr>
              <a:r>
                <a:rPr sz="1400" spc="-240" dirty="0">
                  <a:solidFill>
                    <a:srgbClr val="0070C0"/>
                  </a:solidFill>
                  <a:latin typeface="Malgun Gothic"/>
                  <a:cs typeface="Malgun Gothic"/>
                </a:rPr>
                <a:t>온도</a:t>
              </a:r>
              <a:endParaRPr sz="140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44" name="object 20">
              <a:extLst>
                <a:ext uri="{FF2B5EF4-FFF2-40B4-BE49-F238E27FC236}">
                  <a16:creationId xmlns:a16="http://schemas.microsoft.com/office/drawing/2014/main" id="{D1FA1618-DB64-E93D-916F-4F0F45322E65}"/>
                </a:ext>
              </a:extLst>
            </p:cNvPr>
            <p:cNvSpPr txBox="1"/>
            <p:nvPr/>
          </p:nvSpPr>
          <p:spPr>
            <a:xfrm>
              <a:off x="7589859" y="2213665"/>
              <a:ext cx="322436" cy="230825"/>
            </a:xfrm>
            <a:prstGeom prst="rect">
              <a:avLst/>
            </a:prstGeom>
          </p:spPr>
          <p:txBody>
            <a:bodyPr vert="horz" wrap="square" lIns="0" tIns="15233" rIns="0" bIns="0" rtlCol="0">
              <a:spAutoFit/>
            </a:bodyPr>
            <a:lstStyle/>
            <a:p>
              <a:pPr marL="16926">
                <a:spcBef>
                  <a:spcPts val="120"/>
                </a:spcBef>
              </a:pPr>
              <a:r>
                <a:rPr sz="1400" spc="-240" dirty="0">
                  <a:solidFill>
                    <a:srgbClr val="0070C0"/>
                  </a:solidFill>
                  <a:latin typeface="Malgun Gothic"/>
                  <a:cs typeface="Malgun Gothic"/>
                </a:rPr>
                <a:t>습도</a:t>
              </a:r>
              <a:endParaRPr sz="140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45" name="object 21">
              <a:extLst>
                <a:ext uri="{FF2B5EF4-FFF2-40B4-BE49-F238E27FC236}">
                  <a16:creationId xmlns:a16="http://schemas.microsoft.com/office/drawing/2014/main" id="{E709C22F-5008-9742-F998-8786D79217E1}"/>
                </a:ext>
              </a:extLst>
            </p:cNvPr>
            <p:cNvSpPr txBox="1"/>
            <p:nvPr/>
          </p:nvSpPr>
          <p:spPr>
            <a:xfrm>
              <a:off x="8837236" y="2213665"/>
              <a:ext cx="322436" cy="230825"/>
            </a:xfrm>
            <a:prstGeom prst="rect">
              <a:avLst/>
            </a:prstGeom>
          </p:spPr>
          <p:txBody>
            <a:bodyPr vert="horz" wrap="square" lIns="0" tIns="15233" rIns="0" bIns="0" rtlCol="0">
              <a:spAutoFit/>
            </a:bodyPr>
            <a:lstStyle/>
            <a:p>
              <a:pPr marL="16926">
                <a:spcBef>
                  <a:spcPts val="120"/>
                </a:spcBef>
              </a:pPr>
              <a:r>
                <a:rPr sz="1400" spc="-240" dirty="0">
                  <a:solidFill>
                    <a:srgbClr val="0070C0"/>
                  </a:solidFill>
                  <a:latin typeface="Malgun Gothic"/>
                  <a:cs typeface="Malgun Gothic"/>
                </a:rPr>
                <a:t>거리</a:t>
              </a:r>
              <a:endParaRPr sz="1400">
                <a:solidFill>
                  <a:srgbClr val="0070C0"/>
                </a:solidFill>
                <a:latin typeface="Malgun Gothic"/>
                <a:cs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6788-E61C-C2BA-05CB-554BC4B5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1438B2BC-128D-1AB6-2B23-9AEF08E06361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2EC3BA-FFD0-3AEA-26AE-493F6DAB21E8}"/>
              </a:ext>
            </a:extLst>
          </p:cNvPr>
          <p:cNvSpPr/>
          <p:nvPr/>
        </p:nvSpPr>
        <p:spPr>
          <a:xfrm>
            <a:off x="4294224" y="2546842"/>
            <a:ext cx="2108133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en-US" altLang="ko-KR" sz="5395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UART</a:t>
            </a:r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DF44E07-7F40-1FD4-89D9-00B4307F1C25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204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79C7-1934-DFE6-C8DF-5DFA5FEB8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BE552D48-6B93-984A-97B5-0829E3DED82E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002D1A3-6704-E297-88D9-F1D46A640592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DE22A-5439-E5C1-C494-6BAE51D89AA8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>
                <a:solidFill>
                  <a:srgbClr val="FFFFFF"/>
                </a:solidFill>
                <a:latin typeface="DejaVuSans"/>
              </a:rPr>
              <a:t>Block Diagram</a:t>
            </a:r>
            <a:endParaRPr lang="en-US" altLang="ko-KR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pic">
            <a:extLst>
              <a:ext uri="{FF2B5EF4-FFF2-40B4-BE49-F238E27FC236}">
                <a16:creationId xmlns:a16="http://schemas.microsoft.com/office/drawing/2014/main" id="{A18C6186-06C0-CA48-7DA1-1552FBD8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287" y="1194497"/>
            <a:ext cx="10200000" cy="4230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F536D7-B232-B0D2-CD93-9C82ADF378E5}"/>
              </a:ext>
            </a:extLst>
          </p:cNvPr>
          <p:cNvSpPr/>
          <p:nvPr/>
        </p:nvSpPr>
        <p:spPr>
          <a:xfrm>
            <a:off x="4584274" y="957358"/>
            <a:ext cx="2025181" cy="1301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88E1E0-B0E4-5D70-54EC-75B091A7CDD9}"/>
              </a:ext>
            </a:extLst>
          </p:cNvPr>
          <p:cNvGrpSpPr/>
          <p:nvPr/>
        </p:nvGrpSpPr>
        <p:grpSpPr>
          <a:xfrm>
            <a:off x="625965" y="1077628"/>
            <a:ext cx="9585859" cy="4463737"/>
            <a:chOff x="1485133" y="1577187"/>
            <a:chExt cx="7628182" cy="34366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AD36A31-8BBD-56A9-05CC-B56FD3E91AFD}"/>
                </a:ext>
              </a:extLst>
            </p:cNvPr>
            <p:cNvSpPr/>
            <p:nvPr/>
          </p:nvSpPr>
          <p:spPr>
            <a:xfrm>
              <a:off x="1485133" y="1577187"/>
              <a:ext cx="7628182" cy="343667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2E90D7-8DB0-79CC-E947-20A7C37C5280}"/>
                </a:ext>
              </a:extLst>
            </p:cNvPr>
            <p:cNvSpPr txBox="1"/>
            <p:nvPr/>
          </p:nvSpPr>
          <p:spPr>
            <a:xfrm>
              <a:off x="1589460" y="1699925"/>
              <a:ext cx="7394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FPGA</a:t>
              </a:r>
              <a:r>
                <a:rPr lang="ko-KR" altLang="en-US" sz="2400" dirty="0"/>
                <a:t> 버튼 입력을 어떻게 출력</a:t>
              </a:r>
              <a:r>
                <a:rPr lang="en-US" altLang="ko-KR" sz="2400" dirty="0"/>
                <a:t>?</a:t>
              </a:r>
            </a:p>
            <a:p>
              <a:endParaRPr lang="en-US" altLang="ko-KR" sz="2400" dirty="0"/>
            </a:p>
            <a:p>
              <a:r>
                <a:rPr lang="en-US" altLang="ko-KR" sz="2400" dirty="0"/>
                <a:t>Pc Data (u -&gt; up/ C-&gt; Clock)</a:t>
              </a:r>
              <a:r>
                <a:rPr lang="ko-KR" altLang="en-US" sz="2400" dirty="0"/>
                <a:t>를 어떻게 출력</a:t>
              </a:r>
              <a:r>
                <a:rPr lang="en-US" altLang="ko-KR" sz="2400" dirty="0"/>
                <a:t>?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541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6466-79D1-4D8D-5EFD-F441CDD6E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DC225DAE-8EA4-CADF-E365-F8CDA94186B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D4B4B93-2429-AD08-B85D-886FFDCF3696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0D30E-59BE-1886-532C-4A7254DEEB5D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</a:rPr>
              <a:t>Block Diagram(specific)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897241-2C7C-69A1-B56C-1C76B395730E}"/>
              </a:ext>
            </a:extLst>
          </p:cNvPr>
          <p:cNvGrpSpPr/>
          <p:nvPr/>
        </p:nvGrpSpPr>
        <p:grpSpPr>
          <a:xfrm>
            <a:off x="153423" y="3166245"/>
            <a:ext cx="2575346" cy="646332"/>
            <a:chOff x="380488" y="3344218"/>
            <a:chExt cx="2575346" cy="646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68CAF-C6FB-541B-0BA3-442E97B715C1}"/>
                </a:ext>
              </a:extLst>
            </p:cNvPr>
            <p:cNvSpPr txBox="1"/>
            <p:nvPr/>
          </p:nvSpPr>
          <p:spPr>
            <a:xfrm>
              <a:off x="380488" y="3344219"/>
              <a:ext cx="2575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Sensor</a:t>
              </a:r>
              <a:r>
                <a:rPr lang="ko-KR" altLang="en-US" dirty="0"/>
                <a:t> </a:t>
              </a:r>
              <a:r>
                <a:rPr lang="en-US" altLang="ko-KR" dirty="0"/>
                <a:t>2, Clock, Timer, Stopwatch Data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FF16AE8-3E94-49F2-4FE5-F1E4716F98A1}"/>
                </a:ext>
              </a:extLst>
            </p:cNvPr>
            <p:cNvSpPr/>
            <p:nvPr/>
          </p:nvSpPr>
          <p:spPr>
            <a:xfrm>
              <a:off x="380488" y="3344218"/>
              <a:ext cx="2473176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A81732-D90A-C6A4-4E71-F05954874360}"/>
              </a:ext>
            </a:extLst>
          </p:cNvPr>
          <p:cNvSpPr txBox="1"/>
          <p:nvPr/>
        </p:nvSpPr>
        <p:spPr>
          <a:xfrm>
            <a:off x="4934078" y="731364"/>
            <a:ext cx="250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 input, FPGA </a:t>
            </a:r>
            <a:r>
              <a:rPr lang="en-US" altLang="ko-KR" dirty="0" err="1"/>
              <a:t>Btn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E37AF9-6F59-947D-7D1D-58AC4E93408C}"/>
              </a:ext>
            </a:extLst>
          </p:cNvPr>
          <p:cNvSpPr/>
          <p:nvPr/>
        </p:nvSpPr>
        <p:spPr>
          <a:xfrm>
            <a:off x="4934078" y="769932"/>
            <a:ext cx="2154056" cy="330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E6BCA957-948A-E99C-CB17-6AB2032E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3" y="881589"/>
            <a:ext cx="10058400" cy="52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CDC167-A90F-420B-A78F-60FC89C1C974}"/>
              </a:ext>
            </a:extLst>
          </p:cNvPr>
          <p:cNvSpPr/>
          <p:nvPr/>
        </p:nvSpPr>
        <p:spPr>
          <a:xfrm>
            <a:off x="3537531" y="728414"/>
            <a:ext cx="3648794" cy="21450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</a:t>
            </a:r>
            <a:r>
              <a:rPr lang="en-US" sz="2998" b="1" dirty="0" err="1">
                <a:solidFill>
                  <a:srgbClr val="FFFFFF"/>
                </a:solidFill>
                <a:latin typeface="DejaVuSans"/>
                <a:ea typeface="DejaVuSans"/>
              </a:rPr>
              <a:t>cmd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383" y="1079863"/>
            <a:ext cx="9927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Cmd</a:t>
            </a:r>
            <a:r>
              <a:rPr lang="ko-KR" altLang="en-US" dirty="0"/>
              <a:t>에 따른 </a:t>
            </a:r>
            <a:r>
              <a:rPr lang="en-US" altLang="ko-KR" dirty="0"/>
              <a:t>Pc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“C”	- “ Clock ”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“W”	- “ Stopwatch ”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“T” 	- “ Timer ”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“U” 	- “ </a:t>
            </a:r>
            <a:r>
              <a:rPr lang="en-US" altLang="ko-KR" dirty="0" err="1"/>
              <a:t>Ultrasensor</a:t>
            </a:r>
            <a:r>
              <a:rPr lang="en-US" altLang="ko-KR" dirty="0"/>
              <a:t> ”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“D”	- “ DHT11 ”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“X”	- “</a:t>
            </a:r>
            <a:r>
              <a:rPr lang="ko-KR" altLang="en-US" dirty="0"/>
              <a:t>선택된 모드에 따른 값 출력</a:t>
            </a:r>
            <a:r>
              <a:rPr lang="en-US" altLang="ko-KR" dirty="0"/>
              <a:t>”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0486" b="70619"/>
          <a:stretch/>
        </p:blipFill>
        <p:spPr>
          <a:xfrm>
            <a:off x="4546665" y="1528579"/>
            <a:ext cx="1194922" cy="334646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60268" r="9139"/>
          <a:stretch/>
        </p:blipFill>
        <p:spPr>
          <a:xfrm>
            <a:off x="7071421" y="1297517"/>
            <a:ext cx="3468586" cy="426708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46665" y="1434105"/>
            <a:ext cx="1163108" cy="3396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39607" y="1297517"/>
            <a:ext cx="3500400" cy="426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91096" y="1973178"/>
            <a:ext cx="575778" cy="47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682308" y="2187075"/>
            <a:ext cx="157848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264799" y="1708593"/>
            <a:ext cx="1620521" cy="6917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666874" y="2850456"/>
            <a:ext cx="159391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091096" y="2597177"/>
            <a:ext cx="575778" cy="47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091096" y="3163144"/>
            <a:ext cx="575778" cy="47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91096" y="3741143"/>
            <a:ext cx="575778" cy="47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93101" y="4302618"/>
            <a:ext cx="575778" cy="471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260789" y="2450542"/>
            <a:ext cx="1714769" cy="6917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272818" y="3196503"/>
            <a:ext cx="1620521" cy="6917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260789" y="3956765"/>
            <a:ext cx="3224732" cy="6838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260789" y="4702726"/>
            <a:ext cx="2099779" cy="7082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5666873" y="3431061"/>
            <a:ext cx="159391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0" idx="1"/>
          </p:cNvCxnSpPr>
          <p:nvPr/>
        </p:nvCxnSpPr>
        <p:spPr>
          <a:xfrm>
            <a:off x="5666873" y="4049604"/>
            <a:ext cx="1593916" cy="2490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41" idx="1"/>
          </p:cNvCxnSpPr>
          <p:nvPr/>
        </p:nvCxnSpPr>
        <p:spPr>
          <a:xfrm>
            <a:off x="5666872" y="4640579"/>
            <a:ext cx="1593917" cy="4162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8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0" y="155412"/>
            <a:ext cx="6273209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각 모드 별 </a:t>
            </a:r>
            <a:r>
              <a:rPr lang="en-US" altLang="ko-KR" sz="2998" b="1" dirty="0" err="1">
                <a:solidFill>
                  <a:srgbClr val="FFFFFF"/>
                </a:solidFill>
                <a:latin typeface="DejaVuSans"/>
                <a:ea typeface="DejaVuSans"/>
              </a:rPr>
              <a:t>cmd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에 따른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Pc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출력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351" y="1058619"/>
            <a:ext cx="99277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“Clock 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“C” -&gt; Clock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“S” -&gt; </a:t>
            </a:r>
            <a:r>
              <a:rPr lang="en-US" altLang="ko-KR" dirty="0" err="1"/>
              <a:t>Setting_On</a:t>
            </a:r>
            <a:r>
              <a:rPr lang="en-US" altLang="ko-KR" dirty="0"/>
              <a:t>/ </a:t>
            </a:r>
            <a:r>
              <a:rPr lang="en-US" altLang="ko-KR" dirty="0" err="1"/>
              <a:t>Setting_Off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“M” -&gt; </a:t>
            </a:r>
            <a:r>
              <a:rPr lang="en-US" altLang="ko-KR" dirty="0" err="1"/>
              <a:t>Hour_Min</a:t>
            </a:r>
            <a:r>
              <a:rPr lang="en-US" altLang="ko-KR" dirty="0"/>
              <a:t>/ </a:t>
            </a:r>
            <a:r>
              <a:rPr lang="en-US" altLang="ko-KR" dirty="0" err="1"/>
              <a:t>Sec_mSec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</a:t>
            </a:r>
            <a:r>
              <a:rPr lang="en-US" altLang="ko-KR" dirty="0" err="1"/>
              <a:t>u,d,l,r</a:t>
            </a:r>
            <a:r>
              <a:rPr lang="en-US" altLang="ko-KR" dirty="0"/>
              <a:t>” -&gt; up, down, left,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“</a:t>
            </a:r>
            <a:r>
              <a:rPr lang="en-US" altLang="ko-KR" dirty="0"/>
              <a:t>X</a:t>
            </a:r>
            <a:r>
              <a:rPr lang="ko-KR" altLang="en-US" dirty="0"/>
              <a:t>” </a:t>
            </a:r>
            <a:r>
              <a:rPr lang="en-US" altLang="ko-KR" dirty="0"/>
              <a:t>-&gt; 13:59:27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 Stopwatch 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“W” -&gt; Stopwatch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“r” -&gt; </a:t>
            </a:r>
            <a:r>
              <a:rPr lang="en-US" altLang="ko-KR" dirty="0" err="1"/>
              <a:t>Stop_Watch_RUN</a:t>
            </a:r>
            <a:r>
              <a:rPr lang="en-US" altLang="ko-KR" dirty="0"/>
              <a:t>/ </a:t>
            </a:r>
            <a:r>
              <a:rPr lang="en-US" altLang="ko-KR" dirty="0" err="1"/>
              <a:t>Stop_Watch_STOP</a:t>
            </a:r>
            <a:r>
              <a:rPr lang="en-US" altLang="ko-K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“c” -&gt; </a:t>
            </a:r>
            <a:r>
              <a:rPr lang="en-US" altLang="ko-KR" dirty="0" err="1"/>
              <a:t>Stop_Watch_Clear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59856" b="49122"/>
          <a:stretch/>
        </p:blipFill>
        <p:spPr>
          <a:xfrm>
            <a:off x="4196763" y="769932"/>
            <a:ext cx="598902" cy="28495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66260"/>
          <a:stretch/>
        </p:blipFill>
        <p:spPr>
          <a:xfrm>
            <a:off x="4908055" y="883982"/>
            <a:ext cx="1694954" cy="27354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r="69003" b="72781"/>
          <a:stretch/>
        </p:blipFill>
        <p:spPr>
          <a:xfrm>
            <a:off x="5450490" y="3833614"/>
            <a:ext cx="773136" cy="18459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71545"/>
          <a:stretch/>
        </p:blipFill>
        <p:spPr>
          <a:xfrm>
            <a:off x="6704627" y="3743714"/>
            <a:ext cx="2698474" cy="208773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715399" y="2028587"/>
            <a:ext cx="4036095" cy="1333955"/>
            <a:chOff x="6832599" y="798705"/>
            <a:chExt cx="4036095" cy="1333955"/>
          </a:xfrm>
        </p:grpSpPr>
        <p:sp>
          <p:nvSpPr>
            <p:cNvPr id="26" name="TextBox 25"/>
            <p:cNvSpPr txBox="1"/>
            <p:nvPr/>
          </p:nvSpPr>
          <p:spPr>
            <a:xfrm>
              <a:off x="6832599" y="932331"/>
              <a:ext cx="40360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같은 문자에 서로 다른 문자열 출력</a:t>
              </a:r>
              <a:r>
                <a:rPr lang="en-US" altLang="ko-KR" b="1" dirty="0"/>
                <a:t>?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b="1" dirty="0"/>
                <a:t>내부적으로 카운터 사용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b="1" dirty="0"/>
                <a:t>누른 횟수를 저장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b="1" dirty="0"/>
                <a:t>LSB</a:t>
              </a:r>
              <a:r>
                <a:rPr lang="ko-KR" altLang="en-US" b="1" dirty="0"/>
                <a:t>만 읽어 </a:t>
              </a:r>
              <a:r>
                <a:rPr lang="ko-KR" altLang="en-US" b="1" dirty="0" err="1"/>
                <a:t>홀짝에</a:t>
              </a:r>
              <a:r>
                <a:rPr lang="ko-KR" altLang="en-US" b="1" dirty="0"/>
                <a:t> 따라 출력 전환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32599" y="798705"/>
              <a:ext cx="3913734" cy="1280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93474" y="2817951"/>
            <a:ext cx="1658598" cy="1015663"/>
            <a:chOff x="7192048" y="828988"/>
            <a:chExt cx="1658598" cy="1015663"/>
          </a:xfrm>
        </p:grpSpPr>
        <p:sp>
          <p:nvSpPr>
            <p:cNvPr id="28" name="TextBox 27"/>
            <p:cNvSpPr txBox="1"/>
            <p:nvPr/>
          </p:nvSpPr>
          <p:spPr>
            <a:xfrm>
              <a:off x="7369575" y="828988"/>
              <a:ext cx="14810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12:00</a:t>
              </a:r>
            </a:p>
            <a:p>
              <a:endParaRPr lang="en-US" altLang="ko-KR" sz="2000" dirty="0"/>
            </a:p>
            <a:p>
              <a:r>
                <a:rPr lang="en-US" altLang="ko-KR" sz="2000" dirty="0"/>
                <a:t>13:59</a:t>
              </a:r>
              <a:endParaRPr lang="ko-KR" altLang="en-US" sz="2000" dirty="0"/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7624937" y="1124503"/>
              <a:ext cx="0" cy="422357"/>
            </a:xfrm>
            <a:prstGeom prst="straightConnector1">
              <a:avLst/>
            </a:prstGeom>
            <a:ln w="317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7983077" y="1124502"/>
              <a:ext cx="0" cy="429978"/>
            </a:xfrm>
            <a:prstGeom prst="straightConnector1">
              <a:avLst/>
            </a:prstGeom>
            <a:ln w="317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317505" y="1124502"/>
              <a:ext cx="5996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up</a:t>
              </a:r>
              <a:endParaRPr lang="ko-KR" alt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23395" y="1126980"/>
              <a:ext cx="7481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down</a:t>
              </a:r>
              <a:endParaRPr lang="ko-KR" altLang="en-US" sz="14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192048" y="856542"/>
              <a:ext cx="1304252" cy="911298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B95817-0677-EDB5-945F-464676D69585}"/>
              </a:ext>
            </a:extLst>
          </p:cNvPr>
          <p:cNvSpPr/>
          <p:nvPr/>
        </p:nvSpPr>
        <p:spPr>
          <a:xfrm>
            <a:off x="662787" y="1116917"/>
            <a:ext cx="859167" cy="259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9BA439-6A1D-3D49-DC95-DFAB482910FE}"/>
              </a:ext>
            </a:extLst>
          </p:cNvPr>
          <p:cNvSpPr/>
          <p:nvPr/>
        </p:nvSpPr>
        <p:spPr>
          <a:xfrm>
            <a:off x="662787" y="4101574"/>
            <a:ext cx="1421716" cy="317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8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0" y="155412"/>
            <a:ext cx="6273209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각 모드 별 </a:t>
            </a:r>
            <a:r>
              <a:rPr lang="en-US" altLang="ko-KR" sz="2998" b="1" dirty="0" err="1">
                <a:solidFill>
                  <a:srgbClr val="FFFFFF"/>
                </a:solidFill>
                <a:latin typeface="DejaVuSans"/>
                <a:ea typeface="DejaVuSans"/>
              </a:rPr>
              <a:t>cmd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에 따른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Pc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출력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351" y="1058619"/>
            <a:ext cx="9927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“Timer”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“T” –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“S” – </a:t>
            </a:r>
            <a:r>
              <a:rPr lang="en-US" altLang="ko-KR" dirty="0" err="1"/>
              <a:t>Setting_On</a:t>
            </a:r>
            <a:r>
              <a:rPr lang="en-US" altLang="ko-KR" dirty="0"/>
              <a:t>, </a:t>
            </a:r>
            <a:r>
              <a:rPr lang="en-US" altLang="ko-KR" dirty="0" err="1"/>
              <a:t>Setting_Off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</a:t>
            </a:r>
            <a:r>
              <a:rPr lang="en-US" altLang="ko-KR" dirty="0" err="1"/>
              <a:t>u,d</a:t>
            </a:r>
            <a:r>
              <a:rPr lang="en-US" altLang="ko-KR" dirty="0"/>
              <a:t>” – Up,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“r” – </a:t>
            </a:r>
            <a:r>
              <a:rPr lang="en-US" altLang="ko-KR" dirty="0" err="1"/>
              <a:t>Timer_Run</a:t>
            </a:r>
            <a:r>
              <a:rPr lang="en-US" altLang="ko-KR" dirty="0"/>
              <a:t>, </a:t>
            </a:r>
            <a:r>
              <a:rPr lang="en-US" altLang="ko-KR" dirty="0" err="1"/>
              <a:t>Timer_Stop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dirty="0"/>
              <a:t>“ Ultrasensor&amp;DHT11 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“U” – “</a:t>
            </a:r>
            <a:r>
              <a:rPr lang="en-US" altLang="ko-KR" dirty="0" err="1"/>
              <a:t>Ultrasensor</a:t>
            </a:r>
            <a:r>
              <a:rPr lang="en-US" altLang="ko-KR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“D” – “DHT11”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센서는 자동으로 값을 반환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r="-243" b="53970"/>
          <a:stretch/>
        </p:blipFill>
        <p:spPr>
          <a:xfrm>
            <a:off x="5775706" y="1058619"/>
            <a:ext cx="1882394" cy="36752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58724"/>
          <a:stretch/>
        </p:blipFill>
        <p:spPr>
          <a:xfrm>
            <a:off x="7886700" y="1058619"/>
            <a:ext cx="2381319" cy="417941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12257" y="4372280"/>
            <a:ext cx="5287249" cy="1530045"/>
            <a:chOff x="275351" y="3499254"/>
            <a:chExt cx="5287249" cy="1530045"/>
          </a:xfrm>
        </p:grpSpPr>
        <p:sp>
          <p:nvSpPr>
            <p:cNvPr id="13" name="TextBox 12"/>
            <p:cNvSpPr txBox="1"/>
            <p:nvPr/>
          </p:nvSpPr>
          <p:spPr>
            <a:xfrm>
              <a:off x="275351" y="3551971"/>
              <a:ext cx="52872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같은 문자가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기능에 따라 서로 다른 문자 출력</a:t>
              </a:r>
              <a:r>
                <a:rPr lang="en-US" altLang="ko-KR" b="1" dirty="0"/>
                <a:t>?</a:t>
              </a:r>
            </a:p>
            <a:p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b="1" dirty="0"/>
                <a:t>case</a:t>
              </a:r>
              <a:r>
                <a:rPr lang="ko-KR" altLang="en-US" b="1" dirty="0"/>
                <a:t>문을 사용하여 같은 문자가 들어와도 </a:t>
              </a:r>
              <a:endParaRPr lang="en-US" altLang="ko-KR" b="1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b="1" dirty="0"/>
                <a:t>선택된 </a:t>
              </a:r>
              <a:r>
                <a:rPr lang="ko-KR" altLang="en-US" b="1" dirty="0" err="1"/>
                <a:t>모드마다</a:t>
              </a:r>
              <a:r>
                <a:rPr lang="ko-KR" altLang="en-US" b="1" dirty="0"/>
                <a:t> 다른 문자가 출력되도록 설계</a:t>
              </a:r>
              <a:endParaRPr lang="en-US" altLang="ko-KR" b="1" dirty="0"/>
            </a:p>
            <a:p>
              <a:endParaRPr lang="en-US" altLang="ko-KR" b="1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1650" y="3499254"/>
              <a:ext cx="5118550" cy="1316593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325087-C7B6-AA84-3803-0FBFAC9C7CBF}"/>
              </a:ext>
            </a:extLst>
          </p:cNvPr>
          <p:cNvSpPr/>
          <p:nvPr/>
        </p:nvSpPr>
        <p:spPr>
          <a:xfrm>
            <a:off x="662787" y="1116917"/>
            <a:ext cx="859167" cy="259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9A2774-ACB6-8898-0E95-9D98A591AE41}"/>
              </a:ext>
            </a:extLst>
          </p:cNvPr>
          <p:cNvSpPr/>
          <p:nvPr/>
        </p:nvSpPr>
        <p:spPr>
          <a:xfrm>
            <a:off x="662787" y="2740784"/>
            <a:ext cx="2405669" cy="267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383" y="1523964"/>
            <a:ext cx="992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“C”</a:t>
            </a:r>
            <a:r>
              <a:rPr lang="ko-KR" altLang="en-US" sz="2800" dirty="0"/>
              <a:t>를 전송 </a:t>
            </a:r>
            <a:r>
              <a:rPr lang="en-US" altLang="ko-KR" sz="2800" dirty="0"/>
              <a:t>Clock</a:t>
            </a:r>
            <a:r>
              <a:rPr lang="ko-KR" altLang="en-US" sz="2800" dirty="0"/>
              <a:t> 출력</a:t>
            </a:r>
            <a:r>
              <a:rPr lang="en-US" altLang="ko-KR" sz="2800" dirty="0"/>
              <a:t>(Clock </a:t>
            </a:r>
            <a:r>
              <a:rPr lang="ko-KR" altLang="en-US" sz="2800" dirty="0"/>
              <a:t>모드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“T”</a:t>
            </a:r>
            <a:r>
              <a:rPr lang="ko-KR" altLang="en-US" sz="2800" dirty="0"/>
              <a:t>를 전송 </a:t>
            </a:r>
            <a:r>
              <a:rPr lang="en-US" altLang="ko-KR" sz="2800" dirty="0"/>
              <a:t>Timer </a:t>
            </a:r>
            <a:r>
              <a:rPr lang="ko-KR" altLang="en-US" sz="2800" dirty="0"/>
              <a:t>출력</a:t>
            </a:r>
            <a:r>
              <a:rPr lang="en-US" altLang="ko-KR" sz="2800" dirty="0"/>
              <a:t>  (Timer</a:t>
            </a:r>
            <a:r>
              <a:rPr lang="ko-KR" altLang="en-US" sz="2800" dirty="0"/>
              <a:t> 모드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“S” -&gt; </a:t>
            </a:r>
            <a:r>
              <a:rPr lang="en-US" altLang="ko-KR" sz="2800" dirty="0" err="1"/>
              <a:t>Setting_On</a:t>
            </a:r>
            <a:r>
              <a:rPr lang="ko-KR" altLang="en-US" sz="2800" dirty="0"/>
              <a:t>출력</a:t>
            </a:r>
            <a:r>
              <a:rPr lang="en-US" altLang="ko-KR" sz="2800" dirty="0"/>
              <a:t> (</a:t>
            </a:r>
            <a:r>
              <a:rPr lang="ko-KR" altLang="en-US" sz="2800" dirty="0"/>
              <a:t>세팅 모드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“u” -&gt; “Up” 	            (1</a:t>
            </a:r>
            <a:r>
              <a:rPr lang="ko-KR" altLang="en-US" sz="2800" dirty="0"/>
              <a:t>초 증가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“S” -&gt; “</a:t>
            </a:r>
            <a:r>
              <a:rPr lang="en-US" altLang="ko-KR" sz="2800" dirty="0" err="1"/>
              <a:t>Setting_Off</a:t>
            </a:r>
            <a:r>
              <a:rPr lang="en-US" altLang="ko-KR" sz="2800" dirty="0"/>
              <a:t>”      (</a:t>
            </a:r>
            <a:r>
              <a:rPr lang="ko-KR" altLang="en-US" sz="2800" dirty="0"/>
              <a:t>세팅 모드 종료</a:t>
            </a:r>
            <a:r>
              <a:rPr lang="en-US" altLang="ko-KR" sz="2800" dirty="0"/>
              <a:t>)		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“r” -&gt; “</a:t>
            </a:r>
            <a:r>
              <a:rPr lang="en-US" altLang="ko-KR" sz="2800" dirty="0" err="1"/>
              <a:t>Timer_Run</a:t>
            </a:r>
            <a:r>
              <a:rPr lang="en-US" altLang="ko-KR" sz="2800" dirty="0"/>
              <a:t>”	   (Timer </a:t>
            </a:r>
            <a:r>
              <a:rPr lang="ko-KR" altLang="en-US" sz="2800" dirty="0"/>
              <a:t>시작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endParaRPr lang="ko-KR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7383" y="818710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0825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30489" y="3561346"/>
            <a:ext cx="487279" cy="86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78615" y="2360228"/>
            <a:ext cx="348859" cy="19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91726" y="2550696"/>
            <a:ext cx="3386889" cy="2833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083537" y="5384132"/>
            <a:ext cx="3666179" cy="244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25546" y="4217358"/>
            <a:ext cx="419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“C”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“Clock”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49716" y="5384132"/>
            <a:ext cx="733926" cy="24460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462502" y="4987089"/>
            <a:ext cx="514811" cy="424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97942" y="4547937"/>
            <a:ext cx="1864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줄 바꿈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685169" y="4608095"/>
            <a:ext cx="1200152" cy="378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28655" y="4303328"/>
            <a:ext cx="3975993" cy="437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631E1-F665-14C3-D0D0-3B3E2D4A1DAB}"/>
              </a:ext>
            </a:extLst>
          </p:cNvPr>
          <p:cNvSpPr txBox="1"/>
          <p:nvPr/>
        </p:nvSpPr>
        <p:spPr>
          <a:xfrm>
            <a:off x="3189037" y="362889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73951E9-9294-9BA2-47B2-C9C2F866D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"/>
          <a:stretch/>
        </p:blipFill>
        <p:spPr>
          <a:xfrm>
            <a:off x="365761" y="1276047"/>
            <a:ext cx="9361713" cy="45248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871534-1FE4-CF5E-C75B-A600C91565CB}"/>
              </a:ext>
            </a:extLst>
          </p:cNvPr>
          <p:cNvSpPr/>
          <p:nvPr/>
        </p:nvSpPr>
        <p:spPr>
          <a:xfrm>
            <a:off x="9330489" y="3733492"/>
            <a:ext cx="487279" cy="866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08142B-6C38-7D25-833E-2529E15CB493}"/>
              </a:ext>
            </a:extLst>
          </p:cNvPr>
          <p:cNvSpPr/>
          <p:nvPr/>
        </p:nvSpPr>
        <p:spPr>
          <a:xfrm>
            <a:off x="9378615" y="2532374"/>
            <a:ext cx="348859" cy="19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9F6CA57-3246-89AA-70C4-C061D9035E56}"/>
              </a:ext>
            </a:extLst>
          </p:cNvPr>
          <p:cNvCxnSpPr/>
          <p:nvPr/>
        </p:nvCxnSpPr>
        <p:spPr>
          <a:xfrm flipH="1">
            <a:off x="5991726" y="2722842"/>
            <a:ext cx="3386889" cy="2833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64606B-A95D-61A1-4265-D4BF41929071}"/>
              </a:ext>
            </a:extLst>
          </p:cNvPr>
          <p:cNvSpPr/>
          <p:nvPr/>
        </p:nvSpPr>
        <p:spPr>
          <a:xfrm>
            <a:off x="3083537" y="5556278"/>
            <a:ext cx="3666179" cy="244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986345-5AE0-4614-58EB-B9FB80A265E0}"/>
              </a:ext>
            </a:extLst>
          </p:cNvPr>
          <p:cNvSpPr/>
          <p:nvPr/>
        </p:nvSpPr>
        <p:spPr>
          <a:xfrm>
            <a:off x="3025546" y="4389504"/>
            <a:ext cx="419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“C”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“Clock”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D7631E-F4F6-6319-A3FE-6A8823F28369}"/>
              </a:ext>
            </a:extLst>
          </p:cNvPr>
          <p:cNvSpPr/>
          <p:nvPr/>
        </p:nvSpPr>
        <p:spPr>
          <a:xfrm>
            <a:off x="6749716" y="5556278"/>
            <a:ext cx="733926" cy="24460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1117ED9-F405-F647-E7FA-CA2BBB1332AB}"/>
              </a:ext>
            </a:extLst>
          </p:cNvPr>
          <p:cNvCxnSpPr/>
          <p:nvPr/>
        </p:nvCxnSpPr>
        <p:spPr>
          <a:xfrm flipH="1">
            <a:off x="7462502" y="5159235"/>
            <a:ext cx="514811" cy="4241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7D9875-6303-4620-86C8-651F2C37A1CA}"/>
              </a:ext>
            </a:extLst>
          </p:cNvPr>
          <p:cNvSpPr txBox="1"/>
          <p:nvPr/>
        </p:nvSpPr>
        <p:spPr>
          <a:xfrm>
            <a:off x="7597942" y="4720083"/>
            <a:ext cx="1864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줄 바꿈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1344F1-8DD8-487D-EECB-89B525B5EB4C}"/>
              </a:ext>
            </a:extLst>
          </p:cNvPr>
          <p:cNvSpPr/>
          <p:nvPr/>
        </p:nvSpPr>
        <p:spPr>
          <a:xfrm>
            <a:off x="7685169" y="4780241"/>
            <a:ext cx="1200152" cy="378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A1FEC5-0DEA-FAB4-6D71-C29595DEFFE2}"/>
              </a:ext>
            </a:extLst>
          </p:cNvPr>
          <p:cNvSpPr/>
          <p:nvPr/>
        </p:nvSpPr>
        <p:spPr>
          <a:xfrm>
            <a:off x="3128655" y="4475474"/>
            <a:ext cx="3975993" cy="437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8C507F-05C2-CEB9-667E-1A62951C2CB2}"/>
              </a:ext>
            </a:extLst>
          </p:cNvPr>
          <p:cNvSpPr txBox="1"/>
          <p:nvPr/>
        </p:nvSpPr>
        <p:spPr>
          <a:xfrm>
            <a:off x="365761" y="780035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173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08095" y="4102768"/>
            <a:ext cx="1221205" cy="324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775657" y="2496553"/>
            <a:ext cx="342901" cy="180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829300" y="2677026"/>
            <a:ext cx="3946357" cy="1425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919545" y="4420749"/>
            <a:ext cx="415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“T”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“Timer”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6588F-916D-24C0-C73F-8CC4A847A116}"/>
              </a:ext>
            </a:extLst>
          </p:cNvPr>
          <p:cNvSpPr txBox="1"/>
          <p:nvPr/>
        </p:nvSpPr>
        <p:spPr>
          <a:xfrm>
            <a:off x="3189037" y="719220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8A39A0-8ACB-2307-FB8A-263CD84D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0" y="1212364"/>
            <a:ext cx="9955014" cy="46488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53C3CD-57EE-6410-B29C-2796F7782C39}"/>
              </a:ext>
            </a:extLst>
          </p:cNvPr>
          <p:cNvSpPr/>
          <p:nvPr/>
        </p:nvSpPr>
        <p:spPr>
          <a:xfrm>
            <a:off x="4608095" y="4631245"/>
            <a:ext cx="1221205" cy="324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AC5334-3D31-1AF4-DBF3-001360445D65}"/>
              </a:ext>
            </a:extLst>
          </p:cNvPr>
          <p:cNvSpPr/>
          <p:nvPr/>
        </p:nvSpPr>
        <p:spPr>
          <a:xfrm>
            <a:off x="9775657" y="3025030"/>
            <a:ext cx="342901" cy="180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AD396B-A34C-D69B-DBD5-0522602BDA3D}"/>
              </a:ext>
            </a:extLst>
          </p:cNvPr>
          <p:cNvCxnSpPr/>
          <p:nvPr/>
        </p:nvCxnSpPr>
        <p:spPr>
          <a:xfrm flipH="1">
            <a:off x="5829300" y="3205503"/>
            <a:ext cx="3946357" cy="14257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2D5F2D-3CF0-FE0A-783D-E2DEFEDE5365}"/>
              </a:ext>
            </a:extLst>
          </p:cNvPr>
          <p:cNvSpPr/>
          <p:nvPr/>
        </p:nvSpPr>
        <p:spPr>
          <a:xfrm>
            <a:off x="3919545" y="4949226"/>
            <a:ext cx="415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“T”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“Timer”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764F1-2AE4-50E6-1B26-E68F1C19CAAA}"/>
              </a:ext>
            </a:extLst>
          </p:cNvPr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123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9" y="1462077"/>
            <a:ext cx="9869277" cy="375337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827137" y="2364207"/>
            <a:ext cx="6375642" cy="2572013"/>
            <a:chOff x="3827137" y="2364207"/>
            <a:chExt cx="6375642" cy="2572013"/>
          </a:xfrm>
        </p:grpSpPr>
        <p:sp>
          <p:nvSpPr>
            <p:cNvPr id="7" name="직사각형 6"/>
            <p:cNvSpPr/>
            <p:nvPr/>
          </p:nvSpPr>
          <p:spPr>
            <a:xfrm>
              <a:off x="3827137" y="4413000"/>
              <a:ext cx="51203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“S”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를 전송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“</a:t>
              </a:r>
              <a:r>
                <a:rPr lang="en-US" altLang="ko-KR" sz="2800" b="1" dirty="0" err="1">
                  <a:solidFill>
                    <a:schemeClr val="bg1"/>
                  </a:solidFill>
                </a:rPr>
                <a:t>Setting_On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”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 출력</a:t>
              </a:r>
              <a:endParaRPr lang="en-US" altLang="ko-KR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86299" y="3970422"/>
              <a:ext cx="2027321" cy="3248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859878" y="2364207"/>
              <a:ext cx="342901" cy="1804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>
              <a:off x="6713620" y="2544680"/>
              <a:ext cx="3146259" cy="14738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1D0E3F-9590-6586-9F64-4E74DD5E7C1E}"/>
              </a:ext>
            </a:extLst>
          </p:cNvPr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859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5F6A0-324A-4B99-4023-193EFDB687B6}"/>
              </a:ext>
            </a:extLst>
          </p:cNvPr>
          <p:cNvSpPr txBox="1"/>
          <p:nvPr/>
        </p:nvSpPr>
        <p:spPr>
          <a:xfrm>
            <a:off x="609034" y="987183"/>
            <a:ext cx="3037415" cy="524079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642" indent="-342642">
              <a:buAutoNum type="arabicPeriod"/>
            </a:pPr>
            <a:r>
              <a:rPr lang="ko-KR" altLang="en-US" sz="1998" b="1" dirty="0"/>
              <a:t>개요</a:t>
            </a:r>
            <a:endParaRPr lang="en-US" altLang="ko-KR" sz="1998" b="1" dirty="0"/>
          </a:p>
          <a:p>
            <a:endParaRPr lang="en-US" altLang="ko-KR" sz="500" b="1" dirty="0"/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1-1. </a:t>
            </a:r>
            <a:r>
              <a:rPr lang="ko-KR" altLang="en-US" sz="1499" b="1" dirty="0">
                <a:solidFill>
                  <a:schemeClr val="accent1"/>
                </a:solidFill>
              </a:rPr>
              <a:t>목적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1-2. </a:t>
            </a:r>
            <a:r>
              <a:rPr lang="ko-KR" altLang="en-US" sz="1499" b="1" dirty="0">
                <a:solidFill>
                  <a:schemeClr val="accent1"/>
                </a:solidFill>
              </a:rPr>
              <a:t>기능 및 목표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1-3. FPGA Basys3</a:t>
            </a:r>
          </a:p>
          <a:p>
            <a:pPr lvl="1"/>
            <a:endParaRPr lang="en-US" altLang="ko-KR" sz="1998" b="1" dirty="0"/>
          </a:p>
          <a:p>
            <a:r>
              <a:rPr lang="en-US" altLang="ko-KR" sz="1998" b="1" dirty="0"/>
              <a:t>2. </a:t>
            </a:r>
            <a:r>
              <a:rPr lang="ko-KR" altLang="en-US" sz="1998" b="1" dirty="0"/>
              <a:t>프로젝트</a:t>
            </a:r>
            <a:endParaRPr lang="en-US" altLang="ko-KR" sz="1998" b="1" dirty="0"/>
          </a:p>
          <a:p>
            <a:pPr marL="342642" indent="-342642">
              <a:buAutoNum type="arabicPeriod"/>
            </a:pPr>
            <a:endParaRPr lang="en-US" altLang="ko-KR" sz="500" b="1" dirty="0"/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2-1. </a:t>
            </a:r>
            <a:r>
              <a:rPr lang="ko-KR" altLang="en-US" sz="1499" b="1" dirty="0">
                <a:solidFill>
                  <a:schemeClr val="accent1"/>
                </a:solidFill>
              </a:rPr>
              <a:t>동작 영상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2-2. </a:t>
            </a:r>
            <a:r>
              <a:rPr lang="ko-KR" altLang="en-US" sz="1499" b="1" dirty="0">
                <a:solidFill>
                  <a:schemeClr val="accent1"/>
                </a:solidFill>
              </a:rPr>
              <a:t>전체 구조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2-3. </a:t>
            </a:r>
            <a:r>
              <a:rPr lang="en-US" altLang="ko-KR" sz="1499" b="1" dirty="0" err="1">
                <a:solidFill>
                  <a:schemeClr val="accent1"/>
                </a:solidFill>
              </a:rPr>
              <a:t>Clock_Sensor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2-4. </a:t>
            </a:r>
            <a:r>
              <a:rPr lang="ko-KR" altLang="en-US" sz="1499" b="1" dirty="0">
                <a:solidFill>
                  <a:schemeClr val="accent1"/>
                </a:solidFill>
              </a:rPr>
              <a:t>시스템 구성도 및</a:t>
            </a:r>
            <a:r>
              <a:rPr lang="en-US" altLang="ko-KR" sz="1499" b="1" dirty="0">
                <a:solidFill>
                  <a:schemeClr val="accent1"/>
                </a:solidFill>
              </a:rPr>
              <a:t/>
            </a:r>
            <a:br>
              <a:rPr lang="en-US" altLang="ko-KR" sz="1499" b="1" dirty="0">
                <a:solidFill>
                  <a:schemeClr val="accent1"/>
                </a:solidFill>
              </a:rPr>
            </a:br>
            <a:r>
              <a:rPr lang="en-US" altLang="ko-KR" sz="1499" b="1" dirty="0">
                <a:solidFill>
                  <a:schemeClr val="accent1"/>
                </a:solidFill>
              </a:rPr>
              <a:t>	</a:t>
            </a:r>
            <a:r>
              <a:rPr lang="ko-KR" altLang="en-US" sz="1499" b="1" dirty="0">
                <a:solidFill>
                  <a:schemeClr val="accent1"/>
                </a:solidFill>
              </a:rPr>
              <a:t>데이터 처리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endParaRPr lang="en-US" altLang="ko-KR" sz="1998" b="1" dirty="0"/>
          </a:p>
          <a:p>
            <a:r>
              <a:rPr lang="en-US" altLang="ko-KR" sz="1998" b="1" dirty="0"/>
              <a:t>3. UART</a:t>
            </a: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3-1. Block Diagram</a:t>
            </a: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3-2. </a:t>
            </a:r>
            <a:r>
              <a:rPr lang="en-US" altLang="ko-KR" sz="1499" b="1" dirty="0" err="1">
                <a:solidFill>
                  <a:schemeClr val="accent1"/>
                </a:solidFill>
              </a:rPr>
              <a:t>Cmd</a:t>
            </a:r>
            <a:r>
              <a:rPr lang="en-US" altLang="ko-KR" sz="1499" b="1" dirty="0">
                <a:solidFill>
                  <a:schemeClr val="accent1"/>
                </a:solidFill>
              </a:rPr>
              <a:t> </a:t>
            </a:r>
            <a:r>
              <a:rPr lang="ko-KR" altLang="en-US" sz="1499" b="1" dirty="0">
                <a:solidFill>
                  <a:schemeClr val="accent1"/>
                </a:solidFill>
              </a:rPr>
              <a:t>설명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3-3. </a:t>
            </a:r>
            <a:r>
              <a:rPr lang="en-US" altLang="ko-KR" sz="1499" b="1" dirty="0" err="1">
                <a:solidFill>
                  <a:schemeClr val="accent1"/>
                </a:solidFill>
              </a:rPr>
              <a:t>Clock_timer</a:t>
            </a:r>
            <a:r>
              <a:rPr lang="en-US" altLang="ko-KR" sz="1499" b="1" dirty="0">
                <a:solidFill>
                  <a:schemeClr val="accent1"/>
                </a:solidFill>
              </a:rPr>
              <a:t> simulation</a:t>
            </a: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3-4. DHT11 simulation</a:t>
            </a: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3-5. Conclusion&amp;</a:t>
            </a:r>
            <a:r>
              <a:rPr lang="ko-KR" altLang="en-US" sz="1499" b="1" dirty="0" err="1">
                <a:solidFill>
                  <a:schemeClr val="accent1"/>
                </a:solidFill>
              </a:rPr>
              <a:t>동작영상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endParaRPr lang="en-US" altLang="ko-KR" sz="1998" b="1" dirty="0"/>
          </a:p>
          <a:p>
            <a:endParaRPr lang="en-US" sz="1579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42A7F77-6EB9-ED99-BEA0-6484D91CCCD7}"/>
              </a:ext>
            </a:extLst>
          </p:cNvPr>
          <p:cNvSpPr/>
          <p:nvPr/>
        </p:nvSpPr>
        <p:spPr>
          <a:xfrm>
            <a:off x="0" y="2237"/>
            <a:ext cx="10696662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47B54-3CB6-55E1-B290-97B25DA4D67A}"/>
              </a:ext>
            </a:extLst>
          </p:cNvPr>
          <p:cNvSpPr txBox="1"/>
          <p:nvPr/>
        </p:nvSpPr>
        <p:spPr>
          <a:xfrm>
            <a:off x="559391" y="155412"/>
            <a:ext cx="3946991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>
                <a:solidFill>
                  <a:srgbClr val="FFFFFF"/>
                </a:solidFill>
                <a:latin typeface="DejaVuSans"/>
                <a:ea typeface="DejaVuSans"/>
              </a:rPr>
              <a:t>목차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5F6A0-324A-4B99-4023-193EFDB687B6}"/>
              </a:ext>
            </a:extLst>
          </p:cNvPr>
          <p:cNvSpPr txBox="1"/>
          <p:nvPr/>
        </p:nvSpPr>
        <p:spPr>
          <a:xfrm>
            <a:off x="4600337" y="987182"/>
            <a:ext cx="5511403" cy="3767506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998" b="1" dirty="0"/>
              <a:t>4. DHT11</a:t>
            </a:r>
          </a:p>
          <a:p>
            <a:pPr lvl="1"/>
            <a:endParaRPr lang="en-US" altLang="ko-KR" sz="500" b="1" dirty="0"/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4-1. </a:t>
            </a:r>
            <a:r>
              <a:rPr lang="ko-KR" altLang="en-US" sz="1499" b="1" dirty="0">
                <a:solidFill>
                  <a:schemeClr val="accent1"/>
                </a:solidFill>
              </a:rPr>
              <a:t>구조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4-2. Simulation</a:t>
            </a:r>
          </a:p>
          <a:p>
            <a:pPr marL="342642" indent="-342642">
              <a:buAutoNum type="arabicPeriod"/>
            </a:pPr>
            <a:endParaRPr lang="en-US" altLang="ko-KR" sz="1998" b="1" dirty="0"/>
          </a:p>
          <a:p>
            <a:r>
              <a:rPr lang="en-US" altLang="ko-KR" sz="1998" b="1" dirty="0"/>
              <a:t>5. </a:t>
            </a:r>
            <a:r>
              <a:rPr lang="en-US" altLang="ko-KR" sz="1998" b="1" dirty="0" err="1"/>
              <a:t>UltraSonic_Sensor</a:t>
            </a:r>
            <a:endParaRPr lang="en-US" altLang="ko-KR" sz="1998" b="1" dirty="0"/>
          </a:p>
          <a:p>
            <a:pPr marL="342642" indent="-342642">
              <a:buAutoNum type="arabicPeriod"/>
            </a:pPr>
            <a:endParaRPr lang="en-US" altLang="ko-KR" sz="500" b="1" dirty="0"/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5-1. </a:t>
            </a:r>
            <a:r>
              <a:rPr lang="ko-KR" altLang="en-US" sz="1499" b="1" dirty="0" smtClean="0">
                <a:solidFill>
                  <a:schemeClr val="accent1"/>
                </a:solidFill>
              </a:rPr>
              <a:t>개요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5-2. </a:t>
            </a:r>
            <a:r>
              <a:rPr lang="ko-KR" altLang="en-US" sz="1499" b="1" dirty="0" smtClean="0">
                <a:solidFill>
                  <a:schemeClr val="accent1"/>
                </a:solidFill>
              </a:rPr>
              <a:t>기초이론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5-3. </a:t>
            </a:r>
            <a:r>
              <a:rPr lang="en-US" altLang="ko-KR" sz="1499" b="1" dirty="0" smtClean="0">
                <a:solidFill>
                  <a:schemeClr val="accent1"/>
                </a:solidFill>
              </a:rPr>
              <a:t>Block Diagram &amp; ASM Chart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5-4. </a:t>
            </a:r>
            <a:r>
              <a:rPr lang="en-US" altLang="ko-KR" sz="1499" b="1" dirty="0" smtClean="0">
                <a:solidFill>
                  <a:schemeClr val="accent1"/>
                </a:solidFill>
              </a:rPr>
              <a:t>Simulation </a:t>
            </a:r>
            <a:r>
              <a:rPr lang="ko-KR" altLang="en-US" sz="1499" b="1" dirty="0" smtClean="0">
                <a:solidFill>
                  <a:schemeClr val="accent1"/>
                </a:solidFill>
              </a:rPr>
              <a:t>검증</a:t>
            </a:r>
            <a:endParaRPr lang="en-US" altLang="ko-KR" sz="1499" b="1" dirty="0" smtClean="0">
              <a:solidFill>
                <a:schemeClr val="accent1"/>
              </a:solidFill>
            </a:endParaRPr>
          </a:p>
          <a:p>
            <a:pPr lvl="1"/>
            <a:r>
              <a:rPr lang="en-US" altLang="ko-KR" sz="1499" b="1" dirty="0" smtClean="0">
                <a:solidFill>
                  <a:schemeClr val="accent1"/>
                </a:solidFill>
              </a:rPr>
              <a:t>5-6 </a:t>
            </a:r>
            <a:r>
              <a:rPr lang="ko-KR" altLang="en-US" sz="1499" b="1" dirty="0" err="1" smtClean="0">
                <a:solidFill>
                  <a:schemeClr val="accent1"/>
                </a:solidFill>
              </a:rPr>
              <a:t>동작검증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endParaRPr lang="en-US" altLang="ko-KR" sz="1998" b="1" dirty="0"/>
          </a:p>
          <a:p>
            <a:r>
              <a:rPr lang="en-US" altLang="ko-KR" sz="1998" b="1" dirty="0"/>
              <a:t>6. </a:t>
            </a:r>
            <a:r>
              <a:rPr lang="ko-KR" altLang="en-US" sz="1998" b="1" dirty="0"/>
              <a:t>결론</a:t>
            </a:r>
            <a:endParaRPr lang="en-US" altLang="ko-KR" sz="1998" b="1" dirty="0"/>
          </a:p>
          <a:p>
            <a:pPr lvl="1"/>
            <a:r>
              <a:rPr lang="en-US" altLang="ko-KR" sz="1499" b="1" dirty="0">
                <a:solidFill>
                  <a:schemeClr val="accent1"/>
                </a:solidFill>
              </a:rPr>
              <a:t>6.1 </a:t>
            </a:r>
            <a:r>
              <a:rPr lang="ko-KR" altLang="en-US" sz="1499" b="1" dirty="0">
                <a:solidFill>
                  <a:schemeClr val="accent1"/>
                </a:solidFill>
              </a:rPr>
              <a:t>개선 사항 및 보완점</a:t>
            </a:r>
            <a:endParaRPr lang="en-US" altLang="ko-KR" sz="1499" b="1" dirty="0">
              <a:solidFill>
                <a:schemeClr val="accent1"/>
              </a:solidFill>
            </a:endParaRPr>
          </a:p>
          <a:p>
            <a:pPr lvl="1"/>
            <a:endParaRPr lang="en-US" altLang="ko-KR" sz="1499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16979" y="2767262"/>
            <a:ext cx="252663" cy="180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41233" y="2947737"/>
            <a:ext cx="4475746" cy="1479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50205" y="4403558"/>
            <a:ext cx="445169" cy="280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16378" y="2892669"/>
            <a:ext cx="4205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“U”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“Up”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80974" y="3043989"/>
            <a:ext cx="469231" cy="1003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136605" y="4950839"/>
            <a:ext cx="294774" cy="2053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691689" y="4427620"/>
            <a:ext cx="1004886" cy="366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643310" y="4361601"/>
            <a:ext cx="1134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01:00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1C3FD-34AD-1A50-D833-32B922827BD7}"/>
              </a:ext>
            </a:extLst>
          </p:cNvPr>
          <p:cNvSpPr txBox="1"/>
          <p:nvPr/>
        </p:nvSpPr>
        <p:spPr>
          <a:xfrm>
            <a:off x="3189037" y="314054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71A8FA-B302-A4A1-3A36-594CFB73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" y="1131804"/>
            <a:ext cx="10650436" cy="46012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0CA12D7-68CA-896F-B75C-57000830DC29}"/>
              </a:ext>
            </a:extLst>
          </p:cNvPr>
          <p:cNvSpPr/>
          <p:nvPr/>
        </p:nvSpPr>
        <p:spPr>
          <a:xfrm>
            <a:off x="9516979" y="2890573"/>
            <a:ext cx="252663" cy="180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BECA63-B3AE-6FC1-02BE-1FD34CED58F3}"/>
              </a:ext>
            </a:extLst>
          </p:cNvPr>
          <p:cNvCxnSpPr/>
          <p:nvPr/>
        </p:nvCxnSpPr>
        <p:spPr>
          <a:xfrm flipH="1">
            <a:off x="5041233" y="3071048"/>
            <a:ext cx="4475746" cy="1479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9D4B6C-6692-C056-BD68-12C880FA8EBE}"/>
              </a:ext>
            </a:extLst>
          </p:cNvPr>
          <p:cNvSpPr/>
          <p:nvPr/>
        </p:nvSpPr>
        <p:spPr>
          <a:xfrm>
            <a:off x="4650205" y="4526869"/>
            <a:ext cx="445169" cy="280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A1489-B7C1-494A-942A-A08FE67ABDE8}"/>
              </a:ext>
            </a:extLst>
          </p:cNvPr>
          <p:cNvSpPr/>
          <p:nvPr/>
        </p:nvSpPr>
        <p:spPr>
          <a:xfrm>
            <a:off x="4716378" y="3015980"/>
            <a:ext cx="4205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“U”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“Up”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97FF8C-9C0E-39AE-DCB7-4C13FE663AD4}"/>
              </a:ext>
            </a:extLst>
          </p:cNvPr>
          <p:cNvSpPr/>
          <p:nvPr/>
        </p:nvSpPr>
        <p:spPr>
          <a:xfrm>
            <a:off x="4180974" y="3167300"/>
            <a:ext cx="469231" cy="1003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12963F-BF85-D90C-54F1-F88373AF1456}"/>
              </a:ext>
            </a:extLst>
          </p:cNvPr>
          <p:cNvSpPr/>
          <p:nvPr/>
        </p:nvSpPr>
        <p:spPr>
          <a:xfrm>
            <a:off x="10136605" y="5074150"/>
            <a:ext cx="294774" cy="2053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3FD403-F430-C563-A64D-D2040C6860CA}"/>
              </a:ext>
            </a:extLst>
          </p:cNvPr>
          <p:cNvSpPr/>
          <p:nvPr/>
        </p:nvSpPr>
        <p:spPr>
          <a:xfrm>
            <a:off x="9691689" y="4550931"/>
            <a:ext cx="1004886" cy="366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A9C679-E59D-1BAD-F822-11447F30E324}"/>
              </a:ext>
            </a:extLst>
          </p:cNvPr>
          <p:cNvSpPr/>
          <p:nvPr/>
        </p:nvSpPr>
        <p:spPr>
          <a:xfrm>
            <a:off x="9643310" y="4484912"/>
            <a:ext cx="1134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01:00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A7D92-1EB4-071F-0752-47FB35ACEE75}"/>
              </a:ext>
            </a:extLst>
          </p:cNvPr>
          <p:cNvSpPr txBox="1"/>
          <p:nvPr/>
        </p:nvSpPr>
        <p:spPr>
          <a:xfrm>
            <a:off x="3189037" y="442246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4F761A-CEBC-072C-30A2-AAC3E471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" y="1259996"/>
            <a:ext cx="10650436" cy="460121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6416F7-1CDB-B85A-79AF-BC3301EBA987}"/>
              </a:ext>
            </a:extLst>
          </p:cNvPr>
          <p:cNvSpPr/>
          <p:nvPr/>
        </p:nvSpPr>
        <p:spPr>
          <a:xfrm>
            <a:off x="9516979" y="3018765"/>
            <a:ext cx="252663" cy="180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6F615E2-A02B-3B76-2391-C2E6F19C19B6}"/>
              </a:ext>
            </a:extLst>
          </p:cNvPr>
          <p:cNvCxnSpPr/>
          <p:nvPr/>
        </p:nvCxnSpPr>
        <p:spPr>
          <a:xfrm flipH="1">
            <a:off x="5041233" y="3199240"/>
            <a:ext cx="4475746" cy="1479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1B514E-328F-943D-2A18-839200CF4E47}"/>
              </a:ext>
            </a:extLst>
          </p:cNvPr>
          <p:cNvSpPr/>
          <p:nvPr/>
        </p:nvSpPr>
        <p:spPr>
          <a:xfrm>
            <a:off x="4650205" y="4655061"/>
            <a:ext cx="445169" cy="280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95BC1A-4EB4-C64E-AFC3-6C7AE779C57D}"/>
              </a:ext>
            </a:extLst>
          </p:cNvPr>
          <p:cNvSpPr/>
          <p:nvPr/>
        </p:nvSpPr>
        <p:spPr>
          <a:xfrm>
            <a:off x="4716378" y="3144172"/>
            <a:ext cx="4205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“U”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“Up”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46B718-4C48-DB1E-5559-F277F159BDC9}"/>
              </a:ext>
            </a:extLst>
          </p:cNvPr>
          <p:cNvSpPr/>
          <p:nvPr/>
        </p:nvSpPr>
        <p:spPr>
          <a:xfrm>
            <a:off x="4180974" y="3295492"/>
            <a:ext cx="469231" cy="1003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68CE68-5A4A-4417-7A43-0B56A217AA34}"/>
              </a:ext>
            </a:extLst>
          </p:cNvPr>
          <p:cNvSpPr/>
          <p:nvPr/>
        </p:nvSpPr>
        <p:spPr>
          <a:xfrm>
            <a:off x="10136605" y="5202342"/>
            <a:ext cx="294774" cy="2053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8AB0FB-E992-7630-4161-0DC981F49AEB}"/>
              </a:ext>
            </a:extLst>
          </p:cNvPr>
          <p:cNvSpPr/>
          <p:nvPr/>
        </p:nvSpPr>
        <p:spPr>
          <a:xfrm>
            <a:off x="9691689" y="4679123"/>
            <a:ext cx="1004886" cy="3669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52B99C-1C73-0545-289F-891339C66600}"/>
              </a:ext>
            </a:extLst>
          </p:cNvPr>
          <p:cNvSpPr/>
          <p:nvPr/>
        </p:nvSpPr>
        <p:spPr>
          <a:xfrm>
            <a:off x="9643310" y="4613104"/>
            <a:ext cx="1134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01:00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D713E3-4FDD-6029-9CF2-67E342235349}"/>
              </a:ext>
            </a:extLst>
          </p:cNvPr>
          <p:cNvSpPr txBox="1"/>
          <p:nvPr/>
        </p:nvSpPr>
        <p:spPr>
          <a:xfrm>
            <a:off x="407472" y="728743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433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5764" y="4353635"/>
            <a:ext cx="5141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“S”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</a:t>
            </a:r>
            <a:r>
              <a:rPr lang="en-US" altLang="ko-KR" sz="2800" b="1" dirty="0" err="1">
                <a:solidFill>
                  <a:schemeClr val="bg1"/>
                </a:solidFill>
              </a:rPr>
              <a:t>Setting_Off</a:t>
            </a:r>
            <a:r>
              <a:rPr lang="en-US" altLang="ko-KR" sz="2800" b="1" dirty="0">
                <a:solidFill>
                  <a:schemeClr val="bg1"/>
                </a:solidFill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80095" y="4072691"/>
            <a:ext cx="2195263" cy="324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803949" y="2445747"/>
            <a:ext cx="342901" cy="180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7207417" y="2626220"/>
            <a:ext cx="2596532" cy="14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70521" y="2571402"/>
            <a:ext cx="469231" cy="1003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64-F750-CD81-FD86-583419E9D8AC}"/>
              </a:ext>
            </a:extLst>
          </p:cNvPr>
          <p:cNvSpPr txBox="1"/>
          <p:nvPr/>
        </p:nvSpPr>
        <p:spPr>
          <a:xfrm>
            <a:off x="3189037" y="769932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79880F-73CD-7F60-0177-64F7154A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8" y="1296419"/>
            <a:ext cx="9869277" cy="45821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580FF1-E847-2A09-E0C1-188D2BD53E8A}"/>
              </a:ext>
            </a:extLst>
          </p:cNvPr>
          <p:cNvSpPr/>
          <p:nvPr/>
        </p:nvSpPr>
        <p:spPr>
          <a:xfrm>
            <a:off x="3875764" y="4932824"/>
            <a:ext cx="5141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“S”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</a:t>
            </a:r>
            <a:r>
              <a:rPr lang="en-US" altLang="ko-KR" sz="2800" b="1" dirty="0" err="1">
                <a:solidFill>
                  <a:schemeClr val="bg1"/>
                </a:solidFill>
              </a:rPr>
              <a:t>Setting_Off</a:t>
            </a:r>
            <a:r>
              <a:rPr lang="en-US" altLang="ko-KR" sz="2800" b="1" dirty="0">
                <a:solidFill>
                  <a:schemeClr val="bg1"/>
                </a:solidFill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AAA60B-17BD-711E-A3D7-5843FDD46F42}"/>
              </a:ext>
            </a:extLst>
          </p:cNvPr>
          <p:cNvSpPr/>
          <p:nvPr/>
        </p:nvSpPr>
        <p:spPr>
          <a:xfrm>
            <a:off x="5180095" y="4651880"/>
            <a:ext cx="2195263" cy="324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6FF786-51DD-2CFA-FD8F-2C4A2BE13A40}"/>
              </a:ext>
            </a:extLst>
          </p:cNvPr>
          <p:cNvSpPr/>
          <p:nvPr/>
        </p:nvSpPr>
        <p:spPr>
          <a:xfrm>
            <a:off x="9803949" y="3024936"/>
            <a:ext cx="342901" cy="180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E055294-2FCB-B708-699E-B6CA1073EA8E}"/>
              </a:ext>
            </a:extLst>
          </p:cNvPr>
          <p:cNvCxnSpPr/>
          <p:nvPr/>
        </p:nvCxnSpPr>
        <p:spPr>
          <a:xfrm flipH="1">
            <a:off x="7207417" y="3205409"/>
            <a:ext cx="2596532" cy="1494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A02987-7A29-E53A-8E35-06F556CC7635}"/>
              </a:ext>
            </a:extLst>
          </p:cNvPr>
          <p:cNvSpPr/>
          <p:nvPr/>
        </p:nvSpPr>
        <p:spPr>
          <a:xfrm>
            <a:off x="4770521" y="3150591"/>
            <a:ext cx="469231" cy="10039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15FBB-132A-AF3E-3B7D-A6FAE6B74B81}"/>
              </a:ext>
            </a:extLst>
          </p:cNvPr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460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21506" y="3320715"/>
            <a:ext cx="788068" cy="12272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7911" y="3886199"/>
            <a:ext cx="661736" cy="2399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72489" y="2462463"/>
            <a:ext cx="222586" cy="2399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45137" y="4066675"/>
            <a:ext cx="4342452" cy="330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1962" y="3228682"/>
            <a:ext cx="4974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“r”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</a:t>
            </a:r>
            <a:r>
              <a:rPr lang="en-US" altLang="ko-KR" sz="2800" b="1" dirty="0" err="1">
                <a:solidFill>
                  <a:schemeClr val="bg1"/>
                </a:solidFill>
              </a:rPr>
              <a:t>Timer_Run</a:t>
            </a:r>
            <a:r>
              <a:rPr lang="en-US" altLang="ko-KR" sz="2800" b="1" dirty="0">
                <a:solidFill>
                  <a:schemeClr val="bg1"/>
                </a:solidFill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746EC-2387-53F0-2139-FF6EA4E72C1C}"/>
              </a:ext>
            </a:extLst>
          </p:cNvPr>
          <p:cNvSpPr txBox="1"/>
          <p:nvPr/>
        </p:nvSpPr>
        <p:spPr>
          <a:xfrm>
            <a:off x="3189037" y="769932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67636-CFBF-8B0E-1DEF-2791FD07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6" y="1282129"/>
            <a:ext cx="9964541" cy="46107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19DB22-1C54-03FD-45FF-B5E2F0E44905}"/>
              </a:ext>
            </a:extLst>
          </p:cNvPr>
          <p:cNvSpPr/>
          <p:nvPr/>
        </p:nvSpPr>
        <p:spPr>
          <a:xfrm>
            <a:off x="3621506" y="3899904"/>
            <a:ext cx="788068" cy="12272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EC4689-469B-359E-4CE6-B5F6FB15C556}"/>
              </a:ext>
            </a:extLst>
          </p:cNvPr>
          <p:cNvSpPr/>
          <p:nvPr/>
        </p:nvSpPr>
        <p:spPr>
          <a:xfrm>
            <a:off x="727911" y="4465388"/>
            <a:ext cx="661736" cy="2399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EC2ED-778C-D8E8-CA54-AE29B0AAD354}"/>
              </a:ext>
            </a:extLst>
          </p:cNvPr>
          <p:cNvSpPr/>
          <p:nvPr/>
        </p:nvSpPr>
        <p:spPr>
          <a:xfrm>
            <a:off x="2472489" y="3041652"/>
            <a:ext cx="222586" cy="2399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796F23-4B44-A665-3BDE-5FEE94E360A2}"/>
              </a:ext>
            </a:extLst>
          </p:cNvPr>
          <p:cNvSpPr/>
          <p:nvPr/>
        </p:nvSpPr>
        <p:spPr>
          <a:xfrm>
            <a:off x="4645137" y="4645864"/>
            <a:ext cx="4342452" cy="330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9EF83D-AE82-E742-DF9D-C35982E0344C}"/>
              </a:ext>
            </a:extLst>
          </p:cNvPr>
          <p:cNvSpPr/>
          <p:nvPr/>
        </p:nvSpPr>
        <p:spPr>
          <a:xfrm>
            <a:off x="4711962" y="3807871"/>
            <a:ext cx="4974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“r”</a:t>
            </a:r>
            <a:r>
              <a:rPr lang="ko-KR" altLang="en-US" sz="2800" b="1" dirty="0">
                <a:solidFill>
                  <a:schemeClr val="bg1"/>
                </a:solidFill>
              </a:rPr>
              <a:t>를 전송 </a:t>
            </a:r>
            <a:r>
              <a:rPr lang="en-US" altLang="ko-KR" sz="2800" b="1" dirty="0">
                <a:solidFill>
                  <a:schemeClr val="bg1"/>
                </a:solidFill>
              </a:rPr>
              <a:t>“</a:t>
            </a:r>
            <a:r>
              <a:rPr lang="en-US" altLang="ko-KR" sz="2800" b="1" dirty="0" err="1">
                <a:solidFill>
                  <a:schemeClr val="bg1"/>
                </a:solidFill>
              </a:rPr>
              <a:t>Timer_Run</a:t>
            </a:r>
            <a:r>
              <a:rPr lang="en-US" altLang="ko-KR" sz="2800" b="1" dirty="0">
                <a:solidFill>
                  <a:schemeClr val="bg1"/>
                </a:solidFill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</a:rPr>
              <a:t> 출력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73257-3A16-DB61-625D-C051F77E8073}"/>
              </a:ext>
            </a:extLst>
          </p:cNvPr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6744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4432" y="4309872"/>
            <a:ext cx="7804359" cy="2499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60976" y="3865458"/>
            <a:ext cx="608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01:00 -&gt; 00:99 -&gt; 00:98 -&gt; 00:97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704" y="5151120"/>
            <a:ext cx="996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입력에 따라 원하는 명령어가 출력되고 </a:t>
            </a:r>
            <a:r>
              <a:rPr lang="en-US" altLang="ko-KR" b="1" dirty="0"/>
              <a:t>Timer</a:t>
            </a:r>
            <a:r>
              <a:rPr lang="ko-KR" altLang="en-US" b="1" dirty="0"/>
              <a:t>가 잘 동작함을 확인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E2044-801F-2617-131A-054DBD9E596A}"/>
              </a:ext>
            </a:extLst>
          </p:cNvPr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Clock Timer simulation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98E99-7528-AF6C-B44F-3366C78EE47C}"/>
              </a:ext>
            </a:extLst>
          </p:cNvPr>
          <p:cNvSpPr txBox="1"/>
          <p:nvPr/>
        </p:nvSpPr>
        <p:spPr>
          <a:xfrm>
            <a:off x="3189037" y="555138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033629-3E35-7611-4789-06018C44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" y="1528731"/>
            <a:ext cx="10420005" cy="39867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0FF5AA-E054-3874-B397-390327AB06A0}"/>
              </a:ext>
            </a:extLst>
          </p:cNvPr>
          <p:cNvSpPr/>
          <p:nvPr/>
        </p:nvSpPr>
        <p:spPr>
          <a:xfrm>
            <a:off x="2694432" y="4674267"/>
            <a:ext cx="7804359" cy="2499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49007-9763-A7CE-11F5-1C54461C17D1}"/>
              </a:ext>
            </a:extLst>
          </p:cNvPr>
          <p:cNvSpPr txBox="1"/>
          <p:nvPr/>
        </p:nvSpPr>
        <p:spPr>
          <a:xfrm>
            <a:off x="4760976" y="4229853"/>
            <a:ext cx="608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01:00 -&gt; 00:99 -&gt; 00:98 -&gt; 00:97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BC883D-1493-9DA5-07B0-B78322AE22F1}"/>
              </a:ext>
            </a:extLst>
          </p:cNvPr>
          <p:cNvSpPr txBox="1"/>
          <p:nvPr/>
        </p:nvSpPr>
        <p:spPr>
          <a:xfrm>
            <a:off x="3189037" y="3739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ECF3FA-7445-F7F0-B157-41690B8F2FF6}"/>
              </a:ext>
            </a:extLst>
          </p:cNvPr>
          <p:cNvSpPr/>
          <p:nvPr/>
        </p:nvSpPr>
        <p:spPr>
          <a:xfrm>
            <a:off x="2694432" y="4122868"/>
            <a:ext cx="7804359" cy="2499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89B9F-664E-F47E-752D-1DE77345578E}"/>
              </a:ext>
            </a:extLst>
          </p:cNvPr>
          <p:cNvSpPr txBox="1"/>
          <p:nvPr/>
        </p:nvSpPr>
        <p:spPr>
          <a:xfrm>
            <a:off x="4760976" y="3678454"/>
            <a:ext cx="608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01:00 -&gt; 00:99 -&gt; 00:98 -&gt; 00:97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A7C98-9345-E3AD-CC80-D6DDF2F5E19C}"/>
              </a:ext>
            </a:extLst>
          </p:cNvPr>
          <p:cNvSpPr txBox="1"/>
          <p:nvPr/>
        </p:nvSpPr>
        <p:spPr>
          <a:xfrm>
            <a:off x="298704" y="4964116"/>
            <a:ext cx="996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입력에 따라 원하는 명령어가 출력되고 </a:t>
            </a:r>
            <a:r>
              <a:rPr lang="en-US" altLang="ko-KR" b="1" dirty="0"/>
              <a:t>Timer</a:t>
            </a:r>
            <a:r>
              <a:rPr lang="ko-KR" altLang="en-US" b="1" dirty="0"/>
              <a:t>가 잘 동작함을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6DD0A9-DF75-1242-AA42-17CD442268F3}"/>
              </a:ext>
            </a:extLst>
          </p:cNvPr>
          <p:cNvSpPr txBox="1"/>
          <p:nvPr/>
        </p:nvSpPr>
        <p:spPr>
          <a:xfrm>
            <a:off x="3189037" y="368134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26FCCC-EF62-F806-3539-7217F333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" y="1341727"/>
            <a:ext cx="10420005" cy="398678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C34D19-E160-33FA-290F-DE847C3892A0}"/>
              </a:ext>
            </a:extLst>
          </p:cNvPr>
          <p:cNvSpPr/>
          <p:nvPr/>
        </p:nvSpPr>
        <p:spPr>
          <a:xfrm>
            <a:off x="2694432" y="4487263"/>
            <a:ext cx="7804359" cy="24993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4BCF7E-B2E3-8E7C-F5A3-18A2FA761A40}"/>
              </a:ext>
            </a:extLst>
          </p:cNvPr>
          <p:cNvSpPr txBox="1"/>
          <p:nvPr/>
        </p:nvSpPr>
        <p:spPr>
          <a:xfrm>
            <a:off x="4760976" y="4042849"/>
            <a:ext cx="608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01:00 -&gt; 00:99 -&gt; 00:98 -&gt; 00:97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86EE7-E229-3D83-696D-5A918A8A5FCC}"/>
              </a:ext>
            </a:extLst>
          </p:cNvPr>
          <p:cNvSpPr txBox="1"/>
          <p:nvPr/>
        </p:nvSpPr>
        <p:spPr>
          <a:xfrm>
            <a:off x="298704" y="5500602"/>
            <a:ext cx="996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입력에 따라 원하는 명령어가 출력되고 </a:t>
            </a:r>
            <a:r>
              <a:rPr lang="en-US" altLang="ko-KR" b="1" dirty="0"/>
              <a:t>Timer</a:t>
            </a:r>
            <a:r>
              <a:rPr lang="ko-KR" altLang="en-US" b="1" dirty="0"/>
              <a:t>가 잘 동작함을 확인</a:t>
            </a:r>
          </a:p>
        </p:txBody>
      </p:sp>
    </p:spTree>
    <p:extLst>
      <p:ext uri="{BB962C8B-B14F-4D97-AF65-F5344CB8AC3E}">
        <p14:creationId xmlns:p14="http://schemas.microsoft.com/office/powerpoint/2010/main" val="18442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DHT11 simulation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87383" y="1523964"/>
            <a:ext cx="99277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/>
              <a:t>“D”</a:t>
            </a:r>
            <a:r>
              <a:rPr lang="ko-KR" altLang="en-US" sz="2800" dirty="0"/>
              <a:t>를 전송 </a:t>
            </a:r>
            <a:r>
              <a:rPr lang="en-US" altLang="ko-KR" sz="2800" dirty="0"/>
              <a:t>DHT11</a:t>
            </a:r>
            <a:r>
              <a:rPr lang="ko-KR" altLang="en-US" sz="2800" dirty="0"/>
              <a:t> 출력</a:t>
            </a:r>
            <a:r>
              <a:rPr lang="en-US" altLang="ko-KR" sz="2800" dirty="0"/>
              <a:t>(DHT11 </a:t>
            </a:r>
            <a:r>
              <a:rPr lang="ko-KR" altLang="en-US" sz="2800" dirty="0"/>
              <a:t>모드</a:t>
            </a:r>
            <a:r>
              <a:rPr lang="en-US" altLang="ko-KR" sz="28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“X” -&gt; 00.0’C, 00.0% (Start </a:t>
            </a:r>
            <a:r>
              <a:rPr lang="ko-KR" altLang="en-US" sz="2800" dirty="0"/>
              <a:t>신호 </a:t>
            </a:r>
            <a:r>
              <a:rPr lang="en-US" altLang="ko-KR" sz="2800" dirty="0"/>
              <a:t>X)</a:t>
            </a:r>
          </a:p>
          <a:p>
            <a:pPr marL="342900" indent="-342900">
              <a:buAutoNum type="arabicPeriod"/>
            </a:pPr>
            <a:r>
              <a:rPr lang="en-US" altLang="ko-KR" sz="2800" dirty="0"/>
              <a:t>Start </a:t>
            </a:r>
            <a:r>
              <a:rPr lang="ko-KR" altLang="en-US" sz="2800" dirty="0"/>
              <a:t>신호 인가 후 </a:t>
            </a:r>
            <a:r>
              <a:rPr lang="en-US" altLang="ko-KR" sz="2800" dirty="0"/>
              <a:t>“X” -&gt; 30.0’C 70.0%</a:t>
            </a:r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705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DHT11 simulation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60" y="1605125"/>
            <a:ext cx="9897856" cy="36485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59867" y="4253163"/>
            <a:ext cx="1136986" cy="3248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23784" y="3332747"/>
            <a:ext cx="336884" cy="2466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96853" y="3579395"/>
            <a:ext cx="4926932" cy="6737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972020" y="3315997"/>
            <a:ext cx="4930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“D”</a:t>
            </a:r>
            <a:r>
              <a:rPr lang="ko-KR" altLang="en-US" sz="3200" b="1" dirty="0">
                <a:solidFill>
                  <a:srgbClr val="FF0000"/>
                </a:solidFill>
              </a:rPr>
              <a:t>를 전송 </a:t>
            </a:r>
            <a:r>
              <a:rPr lang="en-US" altLang="ko-KR" sz="3200" b="1" dirty="0">
                <a:solidFill>
                  <a:srgbClr val="FF0000"/>
                </a:solidFill>
              </a:rPr>
              <a:t>“DHT11”</a:t>
            </a:r>
            <a:r>
              <a:rPr lang="ko-KR" altLang="en-US" sz="3200" b="1" dirty="0">
                <a:solidFill>
                  <a:srgbClr val="FF0000"/>
                </a:solidFill>
              </a:rPr>
              <a:t> 출력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1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DHT11 simulation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3" y="1782663"/>
            <a:ext cx="10668443" cy="33788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973676" y="3472106"/>
            <a:ext cx="4602081" cy="3248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9386" y="5221705"/>
            <a:ext cx="9877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“X” </a:t>
            </a:r>
            <a:r>
              <a:rPr lang="ko-KR" altLang="en-US" dirty="0"/>
              <a:t>입력을 통해 확인한 </a:t>
            </a:r>
            <a:r>
              <a:rPr lang="en-US" altLang="ko-KR" dirty="0"/>
              <a:t>DHT11 </a:t>
            </a:r>
            <a:r>
              <a:rPr lang="ko-KR" altLang="en-US" dirty="0"/>
              <a:t>온도</a:t>
            </a:r>
            <a:r>
              <a:rPr lang="en-US" altLang="ko-KR" dirty="0"/>
              <a:t>/ </a:t>
            </a:r>
            <a:r>
              <a:rPr lang="ko-KR" altLang="en-US" dirty="0"/>
              <a:t>습도 값 </a:t>
            </a:r>
            <a:endParaRPr lang="en-US" altLang="ko-KR" dirty="0"/>
          </a:p>
          <a:p>
            <a:r>
              <a:rPr lang="en-US" altLang="ko-KR" dirty="0"/>
              <a:t>“D”</a:t>
            </a:r>
            <a:r>
              <a:rPr lang="ko-KR" altLang="en-US" dirty="0"/>
              <a:t>입력 후 </a:t>
            </a:r>
            <a:r>
              <a:rPr lang="en-US" altLang="ko-KR" dirty="0"/>
              <a:t>1</a:t>
            </a:r>
            <a:r>
              <a:rPr lang="ko-KR" altLang="en-US" dirty="0"/>
              <a:t>초가 지나지 않았고 </a:t>
            </a:r>
            <a:r>
              <a:rPr lang="en-US" altLang="ko-KR" dirty="0"/>
              <a:t>start </a:t>
            </a:r>
            <a:r>
              <a:rPr lang="ko-KR" altLang="en-US" dirty="0"/>
              <a:t>입력 </a:t>
            </a:r>
            <a:r>
              <a:rPr lang="en-US" altLang="ko-KR" dirty="0"/>
              <a:t>x -&gt; </a:t>
            </a:r>
            <a:r>
              <a:rPr lang="en-US" altLang="ko-KR" b="1" dirty="0">
                <a:solidFill>
                  <a:srgbClr val="FF0000"/>
                </a:solidFill>
              </a:rPr>
              <a:t>00.0’C 00.0%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249435" y="3665491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00.0’C 00.0%</a:t>
            </a:r>
          </a:p>
        </p:txBody>
      </p:sp>
    </p:spTree>
    <p:extLst>
      <p:ext uri="{BB962C8B-B14F-4D97-AF65-F5344CB8AC3E}">
        <p14:creationId xmlns:p14="http://schemas.microsoft.com/office/powerpoint/2010/main" val="326058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DHT11 simulation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6" y="1341727"/>
            <a:ext cx="9594556" cy="3826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568" y="5245525"/>
            <a:ext cx="102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“r”(Start </a:t>
            </a:r>
            <a:r>
              <a:rPr lang="ko-KR" altLang="en-US" sz="2000" b="1" dirty="0"/>
              <a:t>신호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준 뒤 </a:t>
            </a:r>
            <a:r>
              <a:rPr lang="en-US" altLang="ko-KR" sz="2000" b="1" dirty="0"/>
              <a:t>“X”</a:t>
            </a:r>
            <a:r>
              <a:rPr lang="ko-KR" altLang="en-US" sz="2000" b="1" dirty="0"/>
              <a:t>하여 출력된 온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습도값</a:t>
            </a:r>
            <a:endParaRPr lang="en-US" altLang="ko-KR" sz="2000" b="1" dirty="0"/>
          </a:p>
          <a:p>
            <a:r>
              <a:rPr lang="ko-KR" altLang="en-US" sz="2000" b="1" dirty="0"/>
              <a:t>온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습도는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초에 한 번씩 값을 읽어오기에 따로 </a:t>
            </a:r>
            <a:r>
              <a:rPr lang="en-US" altLang="ko-KR" sz="2000" b="1" dirty="0"/>
              <a:t>“r”</a:t>
            </a:r>
            <a:r>
              <a:rPr lang="ko-KR" altLang="en-US" sz="2000" b="1" dirty="0"/>
              <a:t>입력 시 </a:t>
            </a:r>
            <a:r>
              <a:rPr lang="ko-KR" altLang="en-US" sz="2000" b="1" dirty="0" err="1"/>
              <a:t>출력값을</a:t>
            </a:r>
            <a:r>
              <a:rPr lang="ko-KR" altLang="en-US" sz="2000" b="1" dirty="0"/>
              <a:t> 내보내진 않게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64814" y="3606692"/>
            <a:ext cx="276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30.0’C 70.0%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19004" y="5230119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30.0’C 70.0%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11740" y="3287199"/>
            <a:ext cx="5116513" cy="319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76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13FD-0D45-E0E8-1FED-C92BE193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C9C0A843-9448-68E2-341B-FD5969E36A3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8F80A4-D610-4C67-8916-2F6F4DB53ECA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UART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386" y="818507"/>
            <a:ext cx="9927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DHT11 simulation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6" y="1341727"/>
            <a:ext cx="9594556" cy="3826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568" y="5245525"/>
            <a:ext cx="1020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“r”(Start </a:t>
            </a:r>
            <a:r>
              <a:rPr lang="ko-KR" altLang="en-US" sz="2000" b="1" dirty="0"/>
              <a:t>신호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준 뒤 </a:t>
            </a:r>
            <a:r>
              <a:rPr lang="en-US" altLang="ko-KR" sz="2000" b="1" dirty="0"/>
              <a:t>“X”</a:t>
            </a:r>
            <a:r>
              <a:rPr lang="ko-KR" altLang="en-US" sz="2000" b="1" dirty="0"/>
              <a:t>하여 출력된 온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습도값</a:t>
            </a:r>
            <a:endParaRPr lang="en-US" altLang="ko-KR" sz="2000" b="1" dirty="0"/>
          </a:p>
          <a:p>
            <a:r>
              <a:rPr lang="ko-KR" altLang="en-US" sz="2000" b="1" dirty="0"/>
              <a:t>온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습도는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초에 한 번씩 값을 읽어오기에 따로 </a:t>
            </a:r>
            <a:r>
              <a:rPr lang="en-US" altLang="ko-KR" sz="2000" b="1" dirty="0"/>
              <a:t>“r”</a:t>
            </a:r>
            <a:r>
              <a:rPr lang="ko-KR" altLang="en-US" sz="2000" b="1" dirty="0"/>
              <a:t>입력 시 </a:t>
            </a:r>
            <a:r>
              <a:rPr lang="ko-KR" altLang="en-US" sz="2000" b="1" dirty="0" err="1"/>
              <a:t>출력값을</a:t>
            </a:r>
            <a:r>
              <a:rPr lang="ko-KR" altLang="en-US" sz="2000" b="1" dirty="0"/>
              <a:t> 내보내진 않게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64814" y="3606692"/>
            <a:ext cx="276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30.0’C 70.0%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819004" y="5230119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30.0’C 70.0%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11740" y="3287199"/>
            <a:ext cx="5116513" cy="3194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34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6F30A-E22D-39AA-56D5-06C64C71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A2537C7E-69D9-C787-1381-CD580EDBE616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7A61BD6-EAA2-E160-569E-B4DF500E7F59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D265A-89F2-D9C4-C9FA-A734EE695546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Conclusion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3E8941C2-C446-472A-3C00-5F68D101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9" y="737172"/>
            <a:ext cx="10058400" cy="52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867903-A968-01C5-BBB8-93A92D6A57CA}"/>
              </a:ext>
            </a:extLst>
          </p:cNvPr>
          <p:cNvGrpSpPr/>
          <p:nvPr/>
        </p:nvGrpSpPr>
        <p:grpSpPr>
          <a:xfrm>
            <a:off x="3062320" y="857586"/>
            <a:ext cx="5615275" cy="4935535"/>
            <a:chOff x="3142101" y="769932"/>
            <a:chExt cx="5357524" cy="505595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9DEDFE-C79A-84EF-E7D5-CBDBD92B03D5}"/>
                </a:ext>
              </a:extLst>
            </p:cNvPr>
            <p:cNvSpPr/>
            <p:nvPr/>
          </p:nvSpPr>
          <p:spPr>
            <a:xfrm>
              <a:off x="3142101" y="769932"/>
              <a:ext cx="5191828" cy="5055950"/>
            </a:xfrm>
            <a:prstGeom prst="rect">
              <a:avLst/>
            </a:prstGeom>
            <a:solidFill>
              <a:schemeClr val="bg2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0DC01F-FFAC-86EE-7EC3-948B6DFEAAEB}"/>
                </a:ext>
              </a:extLst>
            </p:cNvPr>
            <p:cNvSpPr txBox="1"/>
            <p:nvPr/>
          </p:nvSpPr>
          <p:spPr>
            <a:xfrm>
              <a:off x="4749971" y="3037683"/>
              <a:ext cx="3749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UART_Message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779F6E-14E5-D70E-F77F-BC1670D846CE}"/>
                </a:ext>
              </a:extLst>
            </p:cNvPr>
            <p:cNvSpPr txBox="1"/>
            <p:nvPr/>
          </p:nvSpPr>
          <p:spPr>
            <a:xfrm>
              <a:off x="4025815" y="1472859"/>
              <a:ext cx="323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FSM 8state, 15 input /2output</a:t>
              </a:r>
              <a:endParaRPr lang="ko-KR" altLang="en-US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05B8FA5-D969-EFA8-24A7-8B2932B24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37172"/>
            <a:ext cx="10696575" cy="52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C3068-F868-8C73-3054-C7422F8A3567}"/>
              </a:ext>
            </a:extLst>
          </p:cNvPr>
          <p:cNvSpPr/>
          <p:nvPr/>
        </p:nvSpPr>
        <p:spPr>
          <a:xfrm>
            <a:off x="4371170" y="2546842"/>
            <a:ext cx="1954244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ko-KR" altLang="en-US" sz="5395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개  요</a:t>
            </a:r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061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6788-E61C-C2BA-05CB-554BC4B5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1438B2BC-128D-1AB6-2B23-9AEF08E06361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2EC3BA-FFD0-3AEA-26AE-493F6DAB21E8}"/>
              </a:ext>
            </a:extLst>
          </p:cNvPr>
          <p:cNvSpPr/>
          <p:nvPr/>
        </p:nvSpPr>
        <p:spPr>
          <a:xfrm>
            <a:off x="-8194" y="2546842"/>
            <a:ext cx="10712988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en-US" altLang="ko-KR" sz="5395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Temperature &amp; Humidity Sensor</a:t>
            </a:r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DF44E07-7F40-1FD4-89D9-00B4307F1C25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762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42483" y="999922"/>
            <a:ext cx="9637243" cy="4689329"/>
            <a:chOff x="542483" y="999922"/>
            <a:chExt cx="9637243" cy="4689329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2E27EC9C-B467-1D64-2C32-A9DC6345B7A1}"/>
                </a:ext>
              </a:extLst>
            </p:cNvPr>
            <p:cNvSpPr/>
            <p:nvPr/>
          </p:nvSpPr>
          <p:spPr>
            <a:xfrm>
              <a:off x="559385" y="999922"/>
              <a:ext cx="3741584" cy="4130645"/>
            </a:xfrm>
            <a:custGeom>
              <a:avLst/>
              <a:gdLst/>
              <a:ahLst/>
              <a:cxnLst/>
              <a:rect l="0" t="0" r="r" b="b"/>
              <a:pathLst>
                <a:path w="10401" h="10726">
                  <a:moveTo>
                    <a:pt x="0" y="10540"/>
                  </a:moveTo>
                  <a:lnTo>
                    <a:pt x="0" y="186"/>
                  </a:lnTo>
                  <a:cubicBezTo>
                    <a:pt x="0" y="174"/>
                    <a:pt x="2" y="162"/>
                    <a:pt x="4" y="150"/>
                  </a:cubicBezTo>
                  <a:cubicBezTo>
                    <a:pt x="6" y="138"/>
                    <a:pt x="10" y="126"/>
                    <a:pt x="14" y="115"/>
                  </a:cubicBezTo>
                  <a:cubicBezTo>
                    <a:pt x="19" y="104"/>
                    <a:pt x="25" y="93"/>
                    <a:pt x="32" y="83"/>
                  </a:cubicBezTo>
                  <a:cubicBezTo>
                    <a:pt x="38" y="73"/>
                    <a:pt x="46" y="63"/>
                    <a:pt x="55" y="55"/>
                  </a:cubicBezTo>
                  <a:cubicBezTo>
                    <a:pt x="63" y="46"/>
                    <a:pt x="73" y="38"/>
                    <a:pt x="83" y="32"/>
                  </a:cubicBezTo>
                  <a:cubicBezTo>
                    <a:pt x="93" y="25"/>
                    <a:pt x="104" y="19"/>
                    <a:pt x="115" y="14"/>
                  </a:cubicBezTo>
                  <a:cubicBezTo>
                    <a:pt x="126" y="10"/>
                    <a:pt x="138" y="6"/>
                    <a:pt x="150" y="4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10215" y="0"/>
                  </a:lnTo>
                  <a:cubicBezTo>
                    <a:pt x="10227" y="0"/>
                    <a:pt x="10239" y="1"/>
                    <a:pt x="10251" y="4"/>
                  </a:cubicBezTo>
                  <a:cubicBezTo>
                    <a:pt x="10263" y="6"/>
                    <a:pt x="10275" y="10"/>
                    <a:pt x="10286" y="14"/>
                  </a:cubicBezTo>
                  <a:cubicBezTo>
                    <a:pt x="10297" y="19"/>
                    <a:pt x="10308" y="25"/>
                    <a:pt x="10318" y="32"/>
                  </a:cubicBezTo>
                  <a:cubicBezTo>
                    <a:pt x="10328" y="38"/>
                    <a:pt x="10338" y="46"/>
                    <a:pt x="10346" y="55"/>
                  </a:cubicBezTo>
                  <a:cubicBezTo>
                    <a:pt x="10355" y="63"/>
                    <a:pt x="10363" y="73"/>
                    <a:pt x="10369" y="83"/>
                  </a:cubicBezTo>
                  <a:cubicBezTo>
                    <a:pt x="10376" y="93"/>
                    <a:pt x="10382" y="104"/>
                    <a:pt x="10387" y="115"/>
                  </a:cubicBezTo>
                  <a:cubicBezTo>
                    <a:pt x="10391" y="126"/>
                    <a:pt x="10395" y="138"/>
                    <a:pt x="10397" y="150"/>
                  </a:cubicBezTo>
                  <a:cubicBezTo>
                    <a:pt x="10400" y="162"/>
                    <a:pt x="10401" y="174"/>
                    <a:pt x="10401" y="186"/>
                  </a:cubicBezTo>
                  <a:lnTo>
                    <a:pt x="10401" y="10540"/>
                  </a:lnTo>
                  <a:cubicBezTo>
                    <a:pt x="10401" y="10552"/>
                    <a:pt x="10400" y="10564"/>
                    <a:pt x="10397" y="10576"/>
                  </a:cubicBezTo>
                  <a:cubicBezTo>
                    <a:pt x="10395" y="10588"/>
                    <a:pt x="10391" y="10600"/>
                    <a:pt x="10387" y="10611"/>
                  </a:cubicBezTo>
                  <a:cubicBezTo>
                    <a:pt x="10382" y="10622"/>
                    <a:pt x="10376" y="10633"/>
                    <a:pt x="10369" y="10643"/>
                  </a:cubicBezTo>
                  <a:cubicBezTo>
                    <a:pt x="10363" y="10653"/>
                    <a:pt x="10355" y="10663"/>
                    <a:pt x="10346" y="10671"/>
                  </a:cubicBezTo>
                  <a:cubicBezTo>
                    <a:pt x="10338" y="10680"/>
                    <a:pt x="10328" y="10688"/>
                    <a:pt x="10318" y="10694"/>
                  </a:cubicBezTo>
                  <a:cubicBezTo>
                    <a:pt x="10308" y="10701"/>
                    <a:pt x="10297" y="10707"/>
                    <a:pt x="10286" y="10712"/>
                  </a:cubicBezTo>
                  <a:cubicBezTo>
                    <a:pt x="10275" y="10716"/>
                    <a:pt x="10263" y="10720"/>
                    <a:pt x="10251" y="10722"/>
                  </a:cubicBezTo>
                  <a:cubicBezTo>
                    <a:pt x="10239" y="10725"/>
                    <a:pt x="10227" y="10726"/>
                    <a:pt x="10215" y="10726"/>
                  </a:cubicBezTo>
                  <a:lnTo>
                    <a:pt x="186" y="10726"/>
                  </a:lnTo>
                  <a:cubicBezTo>
                    <a:pt x="174" y="10726"/>
                    <a:pt x="162" y="10725"/>
                    <a:pt x="150" y="10722"/>
                  </a:cubicBezTo>
                  <a:cubicBezTo>
                    <a:pt x="138" y="10720"/>
                    <a:pt x="126" y="10716"/>
                    <a:pt x="115" y="10712"/>
                  </a:cubicBezTo>
                  <a:cubicBezTo>
                    <a:pt x="104" y="10707"/>
                    <a:pt x="93" y="10701"/>
                    <a:pt x="83" y="10694"/>
                  </a:cubicBezTo>
                  <a:cubicBezTo>
                    <a:pt x="73" y="10688"/>
                    <a:pt x="63" y="10680"/>
                    <a:pt x="55" y="10671"/>
                  </a:cubicBezTo>
                  <a:cubicBezTo>
                    <a:pt x="46" y="10663"/>
                    <a:pt x="38" y="10653"/>
                    <a:pt x="32" y="10643"/>
                  </a:cubicBezTo>
                  <a:cubicBezTo>
                    <a:pt x="25" y="10633"/>
                    <a:pt x="19" y="10622"/>
                    <a:pt x="14" y="10611"/>
                  </a:cubicBezTo>
                  <a:cubicBezTo>
                    <a:pt x="10" y="10600"/>
                    <a:pt x="6" y="10588"/>
                    <a:pt x="4" y="10576"/>
                  </a:cubicBezTo>
                  <a:cubicBezTo>
                    <a:pt x="2" y="10564"/>
                    <a:pt x="0" y="10552"/>
                    <a:pt x="0" y="10540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771731-F314-231D-68C0-F2F8673F197D}"/>
                </a:ext>
              </a:extLst>
            </p:cNvPr>
            <p:cNvSpPr txBox="1"/>
            <p:nvPr/>
          </p:nvSpPr>
          <p:spPr>
            <a:xfrm>
              <a:off x="807706" y="2103812"/>
              <a:ext cx="3611566" cy="492443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0°C ~ 50°C </a:t>
              </a:r>
              <a:r>
                <a:rPr lang="ko-KR" altLang="en-US" sz="1600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온도</a:t>
              </a:r>
              <a:r>
                <a:rPr lang="ko-KR" altLang="en-US" sz="1600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와</a:t>
              </a:r>
              <a:r>
                <a:rPr lang="en-US" altLang="ko-KR" sz="1600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</a:t>
              </a:r>
              <a:r>
                <a:rPr lang="en-US" altLang="ko-KR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20% ~ 90% </a:t>
              </a:r>
              <a:r>
                <a:rPr lang="ko-KR" altLang="en-US" sz="1600" b="1" dirty="0">
                  <a:solidFill>
                    <a:srgbClr val="0070C0"/>
                  </a:solidFill>
                  <a:latin typeface="WenQuanYiZenHei"/>
                  <a:ea typeface="WenQuanYiZenHei"/>
                </a:rPr>
                <a:t>습도</a:t>
              </a:r>
              <a:r>
                <a:rPr lang="ko-KR" altLang="en-US" sz="1600" dirty="0">
                  <a:solidFill>
                    <a:srgbClr val="000000"/>
                  </a:solidFill>
                  <a:latin typeface="WenQuanYiZenHei"/>
                  <a:ea typeface="WenQuanYiZenHei"/>
                </a:rPr>
                <a:t>를</a:t>
              </a:r>
              <a:endParaRPr lang="en-US" altLang="ko-KR" sz="1600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  <a:p>
              <a:r>
                <a:rPr lang="ko-KR" altLang="en-US" sz="1600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측정할 수 있는 센서</a:t>
              </a:r>
              <a:endParaRPr lang="en-US" altLang="ko-KR" sz="1600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476ABE-AFF1-7718-5318-609E35560845}"/>
                </a:ext>
              </a:extLst>
            </p:cNvPr>
            <p:cNvSpPr txBox="1"/>
            <p:nvPr/>
          </p:nvSpPr>
          <p:spPr>
            <a:xfrm>
              <a:off x="1510854" y="1223508"/>
              <a:ext cx="1838645" cy="24622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sz="1600" b="1" dirty="0">
                  <a:solidFill>
                    <a:srgbClr val="1E40AF"/>
                  </a:solidFill>
                  <a:latin typeface="DejaVuSans"/>
                </a:rPr>
                <a:t>DHT11 </a:t>
              </a:r>
              <a:r>
                <a:rPr lang="ko-KR" altLang="en-US" sz="1600" b="1" dirty="0" err="1">
                  <a:solidFill>
                    <a:srgbClr val="1E40AF"/>
                  </a:solidFill>
                  <a:latin typeface="DejaVuSans"/>
                </a:rPr>
                <a:t>온습도</a:t>
              </a:r>
              <a:r>
                <a:rPr lang="ko-KR" altLang="en-US" sz="1600" b="1" dirty="0">
                  <a:solidFill>
                    <a:srgbClr val="1E40AF"/>
                  </a:solidFill>
                  <a:latin typeface="DejaVuSans"/>
                </a:rPr>
                <a:t> 센서</a:t>
              </a:r>
              <a:endParaRPr lang="en-US" sz="1600" b="1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1117143" y="3072163"/>
              <a:ext cx="2960747" cy="492443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NTC </a:t>
              </a:r>
              <a:r>
                <a:rPr lang="ko-KR" altLang="en-US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온도 센서로 반도체 저항이 </a:t>
              </a:r>
              <a:endParaRPr lang="en-US" altLang="ko-KR" sz="1600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  <a:p>
              <a:r>
                <a:rPr lang="ko-KR" altLang="en-US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온도에</a:t>
              </a:r>
              <a:r>
                <a:rPr lang="en-US" altLang="ko-KR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</a:t>
              </a:r>
              <a:r>
                <a:rPr lang="ko-KR" altLang="en-US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따라 변하는 특성을 이용</a:t>
              </a:r>
              <a:endParaRPr lang="en-US" altLang="ko-KR" sz="1600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4F9B4DE5-DD48-6D95-31F3-67EB3F2AB265}"/>
                </a:ext>
              </a:extLst>
            </p:cNvPr>
            <p:cNvSpPr/>
            <p:nvPr/>
          </p:nvSpPr>
          <p:spPr>
            <a:xfrm>
              <a:off x="4567890" y="999922"/>
              <a:ext cx="5611836" cy="4130645"/>
            </a:xfrm>
            <a:custGeom>
              <a:avLst/>
              <a:gdLst/>
              <a:ahLst/>
              <a:cxnLst/>
              <a:rect l="0" t="0" r="r" b="b"/>
              <a:pathLst>
                <a:path w="15600" h="10726">
                  <a:moveTo>
                    <a:pt x="0" y="10540"/>
                  </a:moveTo>
                  <a:lnTo>
                    <a:pt x="0" y="186"/>
                  </a:lnTo>
                  <a:cubicBezTo>
                    <a:pt x="0" y="174"/>
                    <a:pt x="1" y="162"/>
                    <a:pt x="3" y="150"/>
                  </a:cubicBezTo>
                  <a:cubicBezTo>
                    <a:pt x="6" y="138"/>
                    <a:pt x="9" y="126"/>
                    <a:pt x="14" y="115"/>
                  </a:cubicBezTo>
                  <a:cubicBezTo>
                    <a:pt x="18" y="104"/>
                    <a:pt x="24" y="93"/>
                    <a:pt x="31" y="83"/>
                  </a:cubicBezTo>
                  <a:cubicBezTo>
                    <a:pt x="38" y="73"/>
                    <a:pt x="45" y="63"/>
                    <a:pt x="54" y="55"/>
                  </a:cubicBezTo>
                  <a:cubicBezTo>
                    <a:pt x="63" y="46"/>
                    <a:pt x="72" y="38"/>
                    <a:pt x="82" y="32"/>
                  </a:cubicBezTo>
                  <a:cubicBezTo>
                    <a:pt x="92" y="25"/>
                    <a:pt x="103" y="19"/>
                    <a:pt x="114" y="14"/>
                  </a:cubicBezTo>
                  <a:cubicBezTo>
                    <a:pt x="126" y="10"/>
                    <a:pt x="137" y="6"/>
                    <a:pt x="149" y="4"/>
                  </a:cubicBezTo>
                  <a:cubicBezTo>
                    <a:pt x="161" y="1"/>
                    <a:pt x="173" y="0"/>
                    <a:pt x="185" y="0"/>
                  </a:cubicBezTo>
                  <a:lnTo>
                    <a:pt x="15414" y="0"/>
                  </a:lnTo>
                  <a:cubicBezTo>
                    <a:pt x="15426" y="0"/>
                    <a:pt x="15438" y="1"/>
                    <a:pt x="15450" y="4"/>
                  </a:cubicBezTo>
                  <a:cubicBezTo>
                    <a:pt x="15462" y="6"/>
                    <a:pt x="15474" y="10"/>
                    <a:pt x="15485" y="14"/>
                  </a:cubicBezTo>
                  <a:cubicBezTo>
                    <a:pt x="15496" y="19"/>
                    <a:pt x="15507" y="25"/>
                    <a:pt x="15517" y="32"/>
                  </a:cubicBezTo>
                  <a:cubicBezTo>
                    <a:pt x="15527" y="38"/>
                    <a:pt x="15537" y="46"/>
                    <a:pt x="15545" y="55"/>
                  </a:cubicBezTo>
                  <a:cubicBezTo>
                    <a:pt x="15554" y="63"/>
                    <a:pt x="15562" y="73"/>
                    <a:pt x="15568" y="83"/>
                  </a:cubicBezTo>
                  <a:cubicBezTo>
                    <a:pt x="15575" y="93"/>
                    <a:pt x="15581" y="104"/>
                    <a:pt x="15586" y="115"/>
                  </a:cubicBezTo>
                  <a:cubicBezTo>
                    <a:pt x="15590" y="126"/>
                    <a:pt x="15594" y="138"/>
                    <a:pt x="15596" y="150"/>
                  </a:cubicBezTo>
                  <a:cubicBezTo>
                    <a:pt x="15599" y="162"/>
                    <a:pt x="15600" y="174"/>
                    <a:pt x="15600" y="186"/>
                  </a:cubicBezTo>
                  <a:lnTo>
                    <a:pt x="15600" y="10540"/>
                  </a:lnTo>
                  <a:cubicBezTo>
                    <a:pt x="15600" y="10552"/>
                    <a:pt x="15599" y="10564"/>
                    <a:pt x="15596" y="10576"/>
                  </a:cubicBezTo>
                  <a:cubicBezTo>
                    <a:pt x="15594" y="10588"/>
                    <a:pt x="15590" y="10600"/>
                    <a:pt x="15586" y="10611"/>
                  </a:cubicBezTo>
                  <a:cubicBezTo>
                    <a:pt x="15581" y="10622"/>
                    <a:pt x="15575" y="10633"/>
                    <a:pt x="15568" y="10643"/>
                  </a:cubicBezTo>
                  <a:cubicBezTo>
                    <a:pt x="15562" y="10653"/>
                    <a:pt x="15554" y="10663"/>
                    <a:pt x="15545" y="10671"/>
                  </a:cubicBezTo>
                  <a:cubicBezTo>
                    <a:pt x="15537" y="10680"/>
                    <a:pt x="15527" y="10688"/>
                    <a:pt x="15517" y="10694"/>
                  </a:cubicBezTo>
                  <a:cubicBezTo>
                    <a:pt x="15507" y="10701"/>
                    <a:pt x="15496" y="10707"/>
                    <a:pt x="15485" y="10712"/>
                  </a:cubicBezTo>
                  <a:cubicBezTo>
                    <a:pt x="15474" y="10716"/>
                    <a:pt x="15462" y="10720"/>
                    <a:pt x="15450" y="10722"/>
                  </a:cubicBezTo>
                  <a:cubicBezTo>
                    <a:pt x="15438" y="10725"/>
                    <a:pt x="15426" y="10726"/>
                    <a:pt x="15414" y="10726"/>
                  </a:cubicBezTo>
                  <a:lnTo>
                    <a:pt x="185" y="10726"/>
                  </a:lnTo>
                  <a:cubicBezTo>
                    <a:pt x="173" y="10726"/>
                    <a:pt x="161" y="10725"/>
                    <a:pt x="149" y="10722"/>
                  </a:cubicBezTo>
                  <a:cubicBezTo>
                    <a:pt x="137" y="10720"/>
                    <a:pt x="126" y="10716"/>
                    <a:pt x="114" y="10712"/>
                  </a:cubicBezTo>
                  <a:cubicBezTo>
                    <a:pt x="103" y="10707"/>
                    <a:pt x="92" y="10701"/>
                    <a:pt x="82" y="10694"/>
                  </a:cubicBezTo>
                  <a:cubicBezTo>
                    <a:pt x="72" y="10688"/>
                    <a:pt x="63" y="10680"/>
                    <a:pt x="54" y="10671"/>
                  </a:cubicBezTo>
                  <a:cubicBezTo>
                    <a:pt x="45" y="10663"/>
                    <a:pt x="38" y="10653"/>
                    <a:pt x="31" y="10643"/>
                  </a:cubicBezTo>
                  <a:cubicBezTo>
                    <a:pt x="24" y="10633"/>
                    <a:pt x="18" y="10622"/>
                    <a:pt x="14" y="10611"/>
                  </a:cubicBezTo>
                  <a:cubicBezTo>
                    <a:pt x="9" y="10600"/>
                    <a:pt x="6" y="10588"/>
                    <a:pt x="3" y="10576"/>
                  </a:cubicBezTo>
                  <a:cubicBezTo>
                    <a:pt x="1" y="10564"/>
                    <a:pt x="0" y="10552"/>
                    <a:pt x="0" y="10540"/>
                  </a:cubicBez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7322D4-17AB-9D2D-A4FD-A1C6ABB3D550}"/>
                </a:ext>
              </a:extLst>
            </p:cNvPr>
            <p:cNvSpPr txBox="1"/>
            <p:nvPr/>
          </p:nvSpPr>
          <p:spPr>
            <a:xfrm>
              <a:off x="6335062" y="1201052"/>
              <a:ext cx="2077492" cy="24622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sz="1600" b="1" dirty="0">
                  <a:solidFill>
                    <a:srgbClr val="1E40AF"/>
                  </a:solidFill>
                  <a:latin typeface="DejaVuSans"/>
                </a:rPr>
                <a:t>DHT11 Specifications</a:t>
              </a:r>
              <a:endParaRPr lang="en-US" sz="1600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5034764" y="1606005"/>
              <a:ext cx="4843866" cy="334000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894" y="3072163"/>
              <a:ext cx="456568" cy="47098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231" y="4091350"/>
              <a:ext cx="452836" cy="4834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1141088" y="4091350"/>
              <a:ext cx="3164328" cy="492443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정전용량 습도 센서로 습도에 따라 </a:t>
              </a:r>
              <a:endParaRPr lang="en-US" altLang="ko-KR" sz="1600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  <a:p>
              <a:r>
                <a:rPr lang="ko-KR" altLang="en-US" sz="1600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저항이 변하는 특성을 이용</a:t>
              </a:r>
              <a:endParaRPr lang="en-US" altLang="ko-KR" sz="1600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6" y="1079113"/>
              <a:ext cx="768596" cy="78167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0204" y="4223758"/>
              <a:ext cx="471554" cy="423922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5769787" y="4096265"/>
              <a:ext cx="2559996" cy="553998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온도 측정 오차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: ± 2°C</a:t>
              </a:r>
            </a:p>
            <a:p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습도 측정 오차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: ± </a:t>
              </a:r>
              <a:r>
                <a:rPr lang="en-US" altLang="ko-KR" b="1" dirty="0"/>
                <a:t>5% RH</a:t>
              </a:r>
              <a:endParaRPr lang="en-US" altLang="ko-KR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10204" y="1894999"/>
              <a:ext cx="417627" cy="4176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5760932" y="1953722"/>
              <a:ext cx="2115964" cy="276999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b="1" dirty="0" err="1">
                  <a:solidFill>
                    <a:srgbClr val="000000"/>
                  </a:solidFill>
                  <a:latin typeface="WenQuanYiZenHei"/>
                  <a:ea typeface="WenQuanYiZenHei"/>
                </a:rPr>
                <a:t>전원전압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: 3.0~5.5V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0670" y="2494559"/>
              <a:ext cx="479365" cy="47936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5769787" y="2585423"/>
              <a:ext cx="3799117" cy="276999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데이터 전송 방식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: Single Wire Serial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 flipV="1">
              <a:off x="5165120" y="3276007"/>
              <a:ext cx="561721" cy="4753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5760932" y="3103024"/>
              <a:ext cx="4117698" cy="110799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8bit 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습도 정수부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+ 8bit 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습도 </a:t>
              </a:r>
              <a:r>
                <a:rPr lang="ko-KR" altLang="en-US" b="1" dirty="0" err="1">
                  <a:solidFill>
                    <a:srgbClr val="000000"/>
                  </a:solidFill>
                  <a:latin typeface="WenQuanYiZenHei"/>
                  <a:ea typeface="WenQuanYiZenHei"/>
                </a:rPr>
                <a:t>소수부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+</a:t>
              </a:r>
            </a:p>
            <a:p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8bit 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온도 정수부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+ 8bit 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온도 </a:t>
              </a:r>
              <a:r>
                <a:rPr lang="ko-KR" altLang="en-US" b="1" dirty="0" err="1">
                  <a:solidFill>
                    <a:srgbClr val="000000"/>
                  </a:solidFill>
                  <a:latin typeface="WenQuanYiZenHei"/>
                  <a:ea typeface="WenQuanYiZenHei"/>
                </a:rPr>
                <a:t>소수부</a:t>
              </a:r>
              <a:r>
                <a:rPr lang="ko-KR" altLang="en-US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+</a:t>
              </a:r>
            </a:p>
            <a:p>
              <a:r>
                <a:rPr lang="en-US" altLang="ko-KR" b="1" dirty="0">
                  <a:solidFill>
                    <a:srgbClr val="000000"/>
                  </a:solidFill>
                  <a:latin typeface="WenQuanYiZenHei"/>
                  <a:ea typeface="WenQuanYiZenHei"/>
                </a:rPr>
                <a:t>8bit </a:t>
              </a:r>
              <a:r>
                <a:rPr lang="ko-KR" altLang="en-US" b="1" dirty="0" err="1">
                  <a:solidFill>
                    <a:srgbClr val="000000"/>
                  </a:solidFill>
                  <a:latin typeface="WenQuanYiZenHei"/>
                  <a:ea typeface="WenQuanYiZenHei"/>
                </a:rPr>
                <a:t>체크섬</a:t>
              </a:r>
              <a:endParaRPr lang="en-US" altLang="ko-KR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  <a:p>
              <a:endParaRPr lang="en-US" altLang="ko-KR" b="1" dirty="0">
                <a:solidFill>
                  <a:srgbClr val="000000"/>
                </a:solidFill>
                <a:latin typeface="WenQuanYiZenHei"/>
                <a:ea typeface="WenQuanYiZenHei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B19F3D8-A444-CC51-FBE6-1BDE3986D620}"/>
                </a:ext>
              </a:extLst>
            </p:cNvPr>
            <p:cNvGrpSpPr/>
            <p:nvPr/>
          </p:nvGrpSpPr>
          <p:grpSpPr>
            <a:xfrm>
              <a:off x="542483" y="5187783"/>
              <a:ext cx="9620341" cy="501468"/>
              <a:chOff x="542880" y="5189400"/>
              <a:chExt cx="9627480" cy="501840"/>
            </a:xfrm>
          </p:grpSpPr>
          <p:sp>
            <p:nvSpPr>
              <p:cNvPr id="35" name="자유형: 도형 591">
                <a:extLst>
                  <a:ext uri="{FF2B5EF4-FFF2-40B4-BE49-F238E27FC236}">
                    <a16:creationId xmlns:a16="http://schemas.microsoft.com/office/drawing/2014/main" id="{5782BDF5-EA16-FD0E-2D14-177110509D55}"/>
                  </a:ext>
                </a:extLst>
              </p:cNvPr>
              <p:cNvSpPr/>
              <p:nvPr/>
            </p:nvSpPr>
            <p:spPr>
              <a:xfrm>
                <a:off x="542880" y="5189400"/>
                <a:ext cx="9627480" cy="501840"/>
              </a:xfrm>
              <a:custGeom>
                <a:avLst/>
                <a:gdLst/>
                <a:ahLst/>
                <a:cxnLst/>
                <a:rect l="0" t="0" r="r" b="b"/>
                <a:pathLst>
                  <a:path w="26743" h="1394">
                    <a:moveTo>
                      <a:pt x="0" y="1208"/>
                    </a:moveTo>
                    <a:lnTo>
                      <a:pt x="0" y="186"/>
                    </a:lnTo>
                    <a:cubicBezTo>
                      <a:pt x="0" y="173"/>
                      <a:pt x="2" y="161"/>
                      <a:pt x="4" y="149"/>
                    </a:cubicBezTo>
                    <a:cubicBezTo>
                      <a:pt x="6" y="137"/>
                      <a:pt x="10" y="126"/>
                      <a:pt x="14" y="114"/>
                    </a:cubicBezTo>
                    <a:cubicBezTo>
                      <a:pt x="19" y="103"/>
                      <a:pt x="25" y="92"/>
                      <a:pt x="32" y="82"/>
                    </a:cubicBezTo>
                    <a:cubicBezTo>
                      <a:pt x="38" y="72"/>
                      <a:pt x="46" y="63"/>
                      <a:pt x="55" y="54"/>
                    </a:cubicBezTo>
                    <a:cubicBezTo>
                      <a:pt x="63" y="46"/>
                      <a:pt x="73" y="38"/>
                      <a:pt x="83" y="31"/>
                    </a:cubicBezTo>
                    <a:cubicBezTo>
                      <a:pt x="93" y="24"/>
                      <a:pt x="104" y="19"/>
                      <a:pt x="115" y="14"/>
                    </a:cubicBezTo>
                    <a:cubicBezTo>
                      <a:pt x="126" y="9"/>
                      <a:pt x="138" y="6"/>
                      <a:pt x="150" y="3"/>
                    </a:cubicBezTo>
                    <a:cubicBezTo>
                      <a:pt x="162" y="1"/>
                      <a:pt x="174" y="0"/>
                      <a:pt x="186" y="0"/>
                    </a:cubicBezTo>
                    <a:lnTo>
                      <a:pt x="26557" y="0"/>
                    </a:lnTo>
                    <a:cubicBezTo>
                      <a:pt x="26569" y="0"/>
                      <a:pt x="26581" y="1"/>
                      <a:pt x="26593" y="3"/>
                    </a:cubicBezTo>
                    <a:cubicBezTo>
                      <a:pt x="26605" y="6"/>
                      <a:pt x="26617" y="9"/>
                      <a:pt x="26628" y="14"/>
                    </a:cubicBezTo>
                    <a:cubicBezTo>
                      <a:pt x="26639" y="19"/>
                      <a:pt x="26650" y="24"/>
                      <a:pt x="26660" y="31"/>
                    </a:cubicBezTo>
                    <a:cubicBezTo>
                      <a:pt x="26670" y="38"/>
                      <a:pt x="26680" y="46"/>
                      <a:pt x="26688" y="54"/>
                    </a:cubicBezTo>
                    <a:cubicBezTo>
                      <a:pt x="26697" y="63"/>
                      <a:pt x="26705" y="72"/>
                      <a:pt x="26711" y="82"/>
                    </a:cubicBezTo>
                    <a:cubicBezTo>
                      <a:pt x="26718" y="92"/>
                      <a:pt x="26724" y="103"/>
                      <a:pt x="26729" y="114"/>
                    </a:cubicBezTo>
                    <a:cubicBezTo>
                      <a:pt x="26733" y="126"/>
                      <a:pt x="26737" y="137"/>
                      <a:pt x="26739" y="149"/>
                    </a:cubicBezTo>
                    <a:cubicBezTo>
                      <a:pt x="26742" y="161"/>
                      <a:pt x="26743" y="173"/>
                      <a:pt x="26743" y="186"/>
                    </a:cubicBezTo>
                    <a:lnTo>
                      <a:pt x="26743" y="1208"/>
                    </a:lnTo>
                    <a:cubicBezTo>
                      <a:pt x="26743" y="1220"/>
                      <a:pt x="26742" y="1232"/>
                      <a:pt x="26739" y="1244"/>
                    </a:cubicBezTo>
                    <a:cubicBezTo>
                      <a:pt x="26737" y="1256"/>
                      <a:pt x="26733" y="1268"/>
                      <a:pt x="26729" y="1279"/>
                    </a:cubicBezTo>
                    <a:cubicBezTo>
                      <a:pt x="26724" y="1290"/>
                      <a:pt x="26718" y="1301"/>
                      <a:pt x="26711" y="1311"/>
                    </a:cubicBezTo>
                    <a:cubicBezTo>
                      <a:pt x="26705" y="1321"/>
                      <a:pt x="26697" y="1331"/>
                      <a:pt x="26688" y="1339"/>
                    </a:cubicBezTo>
                    <a:cubicBezTo>
                      <a:pt x="26680" y="1348"/>
                      <a:pt x="26670" y="1356"/>
                      <a:pt x="26660" y="1362"/>
                    </a:cubicBezTo>
                    <a:cubicBezTo>
                      <a:pt x="26650" y="1369"/>
                      <a:pt x="26639" y="1375"/>
                      <a:pt x="26628" y="1379"/>
                    </a:cubicBezTo>
                    <a:cubicBezTo>
                      <a:pt x="26617" y="1384"/>
                      <a:pt x="26605" y="1388"/>
                      <a:pt x="26593" y="1390"/>
                    </a:cubicBezTo>
                    <a:cubicBezTo>
                      <a:pt x="26581" y="1392"/>
                      <a:pt x="26569" y="1394"/>
                      <a:pt x="26557" y="1394"/>
                    </a:cubicBezTo>
                    <a:lnTo>
                      <a:pt x="186" y="1394"/>
                    </a:lnTo>
                    <a:cubicBezTo>
                      <a:pt x="174" y="1394"/>
                      <a:pt x="162" y="1392"/>
                      <a:pt x="150" y="1390"/>
                    </a:cubicBezTo>
                    <a:cubicBezTo>
                      <a:pt x="138" y="1388"/>
                      <a:pt x="126" y="1384"/>
                      <a:pt x="115" y="1379"/>
                    </a:cubicBezTo>
                    <a:cubicBezTo>
                      <a:pt x="104" y="1375"/>
                      <a:pt x="93" y="1369"/>
                      <a:pt x="83" y="1362"/>
                    </a:cubicBezTo>
                    <a:cubicBezTo>
                      <a:pt x="73" y="1356"/>
                      <a:pt x="63" y="1348"/>
                      <a:pt x="55" y="1339"/>
                    </a:cubicBezTo>
                    <a:cubicBezTo>
                      <a:pt x="46" y="1331"/>
                      <a:pt x="38" y="1321"/>
                      <a:pt x="32" y="1311"/>
                    </a:cubicBezTo>
                    <a:cubicBezTo>
                      <a:pt x="25" y="1301"/>
                      <a:pt x="19" y="1290"/>
                      <a:pt x="14" y="1279"/>
                    </a:cubicBezTo>
                    <a:cubicBezTo>
                      <a:pt x="10" y="1268"/>
                      <a:pt x="6" y="1256"/>
                      <a:pt x="4" y="1244"/>
                    </a:cubicBezTo>
                    <a:cubicBezTo>
                      <a:pt x="2" y="1232"/>
                      <a:pt x="0" y="1220"/>
                      <a:pt x="0" y="1208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>
                  <a:solidFill>
                    <a:srgbClr val="000000"/>
                  </a:solidFill>
                  <a:latin typeface="Times New Roman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6E518478-5EB5-06D7-553D-214889F94E3D}"/>
                  </a:ext>
                </a:extLst>
              </p:cNvPr>
              <p:cNvGrpSpPr/>
              <p:nvPr/>
            </p:nvGrpSpPr>
            <p:grpSpPr>
              <a:xfrm>
                <a:off x="1115756" y="5302412"/>
                <a:ext cx="8104117" cy="294336"/>
                <a:chOff x="973041" y="5302412"/>
                <a:chExt cx="8104117" cy="294336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4A2C0C-ADFC-662A-2183-8828DA513276}"/>
                    </a:ext>
                  </a:extLst>
                </p:cNvPr>
                <p:cNvSpPr txBox="1"/>
                <p:nvPr/>
              </p:nvSpPr>
              <p:spPr>
                <a:xfrm>
                  <a:off x="3539570" y="5311189"/>
                  <a:ext cx="1669965" cy="277204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 err="1">
                      <a:solidFill>
                        <a:srgbClr val="000000"/>
                      </a:solidFill>
                      <a:latin typeface="WenQuanYiZenHei"/>
                    </a:rPr>
                    <a:t>단일와이어</a:t>
                  </a:r>
                  <a:r>
                    <a:rPr lang="ko-KR" altLang="en-US" dirty="0">
                      <a:solidFill>
                        <a:srgbClr val="000000"/>
                      </a:solidFill>
                      <a:latin typeface="WenQuanYiZenHei"/>
                    </a:rPr>
                    <a:t> 통신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A8C40B83-A163-532C-C417-84F479C33D33}"/>
                    </a:ext>
                  </a:extLst>
                </p:cNvPr>
                <p:cNvPicPr/>
                <p:nvPr/>
              </p:nvPicPr>
              <p:blipFill>
                <a:blip r:embed="rId10"/>
                <a:stretch/>
              </p:blipFill>
              <p:spPr>
                <a:xfrm>
                  <a:off x="3325226" y="5364722"/>
                  <a:ext cx="133200" cy="1332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3AA66F-FB8F-317B-B331-8F24E3282335}"/>
                    </a:ext>
                  </a:extLst>
                </p:cNvPr>
                <p:cNvSpPr txBox="1"/>
                <p:nvPr/>
              </p:nvSpPr>
              <p:spPr>
                <a:xfrm>
                  <a:off x="5652773" y="5315348"/>
                  <a:ext cx="1963532" cy="277204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00000"/>
                      </a:solidFill>
                      <a:latin typeface="Times New Roman"/>
                    </a:rPr>
                    <a:t>디지털 </a:t>
                  </a:r>
                  <a:r>
                    <a:rPr lang="ko-KR" altLang="en-US" dirty="0" err="1">
                      <a:solidFill>
                        <a:srgbClr val="000000"/>
                      </a:solidFill>
                      <a:latin typeface="Times New Roman"/>
                    </a:rPr>
                    <a:t>온습도</a:t>
                  </a:r>
                  <a:r>
                    <a:rPr lang="ko-KR" altLang="en-US" dirty="0">
                      <a:solidFill>
                        <a:srgbClr val="000000"/>
                      </a:solidFill>
                      <a:latin typeface="Times New Roman"/>
                    </a:rPr>
                    <a:t> 센서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FA8D2475-F9F1-AF61-4BB2-96A9DB8AB67D}"/>
                    </a:ext>
                  </a:extLst>
                </p:cNvPr>
                <p:cNvPicPr/>
                <p:nvPr/>
              </p:nvPicPr>
              <p:blipFill>
                <a:blip r:embed="rId11"/>
                <a:stretch/>
              </p:blipFill>
              <p:spPr>
                <a:xfrm>
                  <a:off x="5472366" y="5373360"/>
                  <a:ext cx="133200" cy="1332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473011CD-B328-43F3-CDBC-B46E9CA34324}"/>
                    </a:ext>
                  </a:extLst>
                </p:cNvPr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973041" y="5373360"/>
                  <a:ext cx="99810" cy="1332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3D81307-74BE-ECFF-876C-45052B95E0FB}"/>
                    </a:ext>
                  </a:extLst>
                </p:cNvPr>
                <p:cNvSpPr txBox="1"/>
                <p:nvPr/>
              </p:nvSpPr>
              <p:spPr>
                <a:xfrm>
                  <a:off x="1142665" y="5319544"/>
                  <a:ext cx="1780653" cy="277204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00000"/>
                      </a:solidFill>
                      <a:latin typeface="WenQuanYiZenHei"/>
                    </a:rPr>
                    <a:t>저가형</a:t>
                  </a:r>
                  <a:r>
                    <a:rPr lang="en-US" altLang="ko-KR" dirty="0">
                      <a:solidFill>
                        <a:srgbClr val="000000"/>
                      </a:solidFill>
                      <a:latin typeface="WenQuanYiZenHei"/>
                    </a:rPr>
                    <a:t>, </a:t>
                  </a:r>
                  <a:r>
                    <a:rPr lang="ko-KR" altLang="en-US" dirty="0">
                      <a:solidFill>
                        <a:srgbClr val="000000"/>
                      </a:solidFill>
                      <a:latin typeface="WenQuanYiZenHei"/>
                    </a:rPr>
                    <a:t>쉬운 사용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48B0FA9E-700B-0EA4-14DE-E917480A90C1}"/>
                    </a:ext>
                  </a:extLst>
                </p:cNvPr>
                <p:cNvPicPr/>
                <p:nvPr/>
              </p:nvPicPr>
              <p:blipFill>
                <a:blip r:embed="rId12"/>
                <a:stretch/>
              </p:blipFill>
              <p:spPr>
                <a:xfrm>
                  <a:off x="8026864" y="5373360"/>
                  <a:ext cx="99810" cy="1332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1BFFFA9-3613-DEFD-1074-9A8EC28B2A44}"/>
                    </a:ext>
                  </a:extLst>
                </p:cNvPr>
                <p:cNvSpPr txBox="1"/>
                <p:nvPr/>
              </p:nvSpPr>
              <p:spPr>
                <a:xfrm>
                  <a:off x="8186831" y="5302412"/>
                  <a:ext cx="890327" cy="277205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000000"/>
                      </a:solidFill>
                      <a:latin typeface="WenQuanYiZenHei"/>
                    </a:rPr>
                    <a:t>8bit MCU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</p:grpSp>
        </p:grpSp>
      </p:grpSp>
      <p:grpSp>
        <p:nvGrpSpPr>
          <p:cNvPr id="12" name="그룹 11"/>
          <p:cNvGrpSpPr/>
          <p:nvPr/>
        </p:nvGrpSpPr>
        <p:grpSpPr>
          <a:xfrm>
            <a:off x="1883758" y="1157094"/>
            <a:ext cx="6686265" cy="4322580"/>
            <a:chOff x="1981563" y="1185021"/>
            <a:chExt cx="6686265" cy="432258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81563" y="1185021"/>
              <a:ext cx="6686265" cy="388234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4198430" y="5230602"/>
              <a:ext cx="2247410" cy="276999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3Pin</a:t>
              </a:r>
              <a:r>
                <a:rPr lang="ko-KR" altLang="en-US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은 </a:t>
              </a:r>
              <a:r>
                <a:rPr lang="en-US" altLang="ko-KR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Not Connect !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34070" y="1569789"/>
            <a:ext cx="4734371" cy="974587"/>
            <a:chOff x="4434070" y="1569789"/>
            <a:chExt cx="4734371" cy="974587"/>
          </a:xfrm>
        </p:grpSpPr>
        <p:sp>
          <p:nvSpPr>
            <p:cNvPr id="49" name="타원 48"/>
            <p:cNvSpPr/>
            <p:nvPr/>
          </p:nvSpPr>
          <p:spPr>
            <a:xfrm>
              <a:off x="4434070" y="1798577"/>
              <a:ext cx="776134" cy="74579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635009-F18B-B42A-8D5A-B0F91D449A7C}"/>
                </a:ext>
              </a:extLst>
            </p:cNvPr>
            <p:cNvSpPr txBox="1"/>
            <p:nvPr/>
          </p:nvSpPr>
          <p:spPr>
            <a:xfrm>
              <a:off x="5419017" y="1569789"/>
              <a:ext cx="3749424" cy="276999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20m </a:t>
              </a:r>
              <a:r>
                <a:rPr lang="ko-KR" altLang="en-US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이상에서 </a:t>
              </a:r>
              <a:r>
                <a:rPr lang="ko-KR" altLang="en-US" b="1" dirty="0" err="1">
                  <a:solidFill>
                    <a:srgbClr val="FF0000"/>
                  </a:solidFill>
                  <a:latin typeface="WenQuanYiZenHei"/>
                  <a:ea typeface="WenQuanYiZenHei"/>
                </a:rPr>
                <a:t>풀업</a:t>
              </a:r>
              <a:r>
                <a:rPr lang="ko-KR" altLang="en-US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 저항 변경 필요 </a:t>
              </a:r>
              <a:r>
                <a:rPr lang="en-US" altLang="ko-KR" b="1" dirty="0">
                  <a:solidFill>
                    <a:srgbClr val="FF0000"/>
                  </a:solidFill>
                  <a:latin typeface="WenQuanYiZenHei"/>
                  <a:ea typeface="WenQuanYiZenHei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89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1734770" y="4479320"/>
            <a:ext cx="7179851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1. FPGA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보드에서 </a:t>
            </a:r>
            <a:r>
              <a:rPr lang="en-US" altLang="ko-KR" b="1" dirty="0" err="1">
                <a:solidFill>
                  <a:srgbClr val="000000"/>
                </a:solidFill>
                <a:latin typeface="WenQuanYiZenHei"/>
                <a:ea typeface="WenQuanYiZenHei"/>
              </a:rPr>
              <a:t>inout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출력으로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Start Signal (Low)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최소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18ms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인가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2795" y="1402951"/>
            <a:ext cx="7543800" cy="2754494"/>
            <a:chOff x="1404257" y="1425621"/>
            <a:chExt cx="7543800" cy="2754494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1404257" y="1425621"/>
              <a:ext cx="7543800" cy="275449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229" y="1514637"/>
              <a:ext cx="7466828" cy="2597933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2330325" y="1576490"/>
            <a:ext cx="905455" cy="1061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136559" y="3143099"/>
            <a:ext cx="129362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START state</a:t>
            </a:r>
          </a:p>
        </p:txBody>
      </p:sp>
    </p:spTree>
    <p:extLst>
      <p:ext uri="{BB962C8B-B14F-4D97-AF65-F5344CB8AC3E}">
        <p14:creationId xmlns:p14="http://schemas.microsoft.com/office/powerpoint/2010/main" val="1141123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063385" y="4353846"/>
            <a:ext cx="6522619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2. FPGA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보드에서 </a:t>
            </a:r>
            <a:r>
              <a:rPr lang="en-US" altLang="ko-KR" b="1" dirty="0" err="1">
                <a:solidFill>
                  <a:srgbClr val="000000"/>
                </a:solidFill>
                <a:latin typeface="WenQuanYiZenHei"/>
                <a:ea typeface="WenQuanYiZenHei"/>
              </a:rPr>
              <a:t>inout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출력으로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High Signal 20us~40us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인가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이때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30us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지점에서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tristate buffer enable off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2795" y="1402951"/>
            <a:ext cx="7543800" cy="2754494"/>
            <a:chOff x="1404257" y="1425621"/>
            <a:chExt cx="7543800" cy="2754494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1404257" y="1425621"/>
              <a:ext cx="7543800" cy="275449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229" y="1514637"/>
              <a:ext cx="7466828" cy="2597933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3048000" y="1540046"/>
            <a:ext cx="800100" cy="1603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401289" y="3191178"/>
            <a:ext cx="1046761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Wait state</a:t>
            </a:r>
          </a:p>
        </p:txBody>
      </p:sp>
    </p:spTree>
    <p:extLst>
      <p:ext uri="{BB962C8B-B14F-4D97-AF65-F5344CB8AC3E}">
        <p14:creationId xmlns:p14="http://schemas.microsoft.com/office/powerpoint/2010/main" val="4281688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1323575" y="4456651"/>
            <a:ext cx="809195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3. DHT11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센서가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Signal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을 받았다는 신호로 </a:t>
            </a:r>
            <a:r>
              <a:rPr lang="en-US" altLang="ko-KR" b="1" dirty="0" err="1">
                <a:solidFill>
                  <a:srgbClr val="000000"/>
                </a:solidFill>
                <a:latin typeface="WenQuanYiZenHei"/>
                <a:ea typeface="WenQuanYiZenHei"/>
              </a:rPr>
              <a:t>Low,High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Signal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을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80us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동안 전송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2795" y="1402951"/>
            <a:ext cx="7543800" cy="2754494"/>
            <a:chOff x="1404257" y="1425621"/>
            <a:chExt cx="7543800" cy="2754494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1404257" y="1425621"/>
              <a:ext cx="7543800" cy="275449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229" y="1514637"/>
              <a:ext cx="7466828" cy="2597933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3722913" y="1491967"/>
            <a:ext cx="1415143" cy="1603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401289" y="3191178"/>
            <a:ext cx="1155766" cy="83099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Sync Low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Sync High 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216543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3647128" y="4408365"/>
            <a:ext cx="344485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4. DHT11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이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40bit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의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Data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를 전송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2795" y="1402951"/>
            <a:ext cx="7543800" cy="2754494"/>
            <a:chOff x="1404257" y="1425621"/>
            <a:chExt cx="7543800" cy="2754494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1404257" y="1425621"/>
              <a:ext cx="7543800" cy="275449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229" y="1514637"/>
              <a:ext cx="7466828" cy="2597933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5121727" y="1491967"/>
            <a:ext cx="2803073" cy="1517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6434446" y="3260820"/>
            <a:ext cx="108202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Data state</a:t>
            </a:r>
          </a:p>
        </p:txBody>
      </p:sp>
    </p:spTree>
    <p:extLst>
      <p:ext uri="{BB962C8B-B14F-4D97-AF65-F5344CB8AC3E}">
        <p14:creationId xmlns:p14="http://schemas.microsoft.com/office/powerpoint/2010/main" val="213859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1928709" y="4246606"/>
            <a:ext cx="6881692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5. DHT11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이 전송을 시작하기 전에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50us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동안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Low Signal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을 보낸 후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   Pull up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한 시간에 따라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Data 1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과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0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 구분 가능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646A14E8-7FC0-9931-0FE6-D5B2A2B6A7DE}"/>
              </a:ext>
            </a:extLst>
          </p:cNvPr>
          <p:cNvSpPr/>
          <p:nvPr/>
        </p:nvSpPr>
        <p:spPr>
          <a:xfrm>
            <a:off x="615044" y="1485901"/>
            <a:ext cx="4528456" cy="2590800"/>
          </a:xfrm>
          <a:prstGeom prst="rect">
            <a:avLst/>
          </a:prstGeom>
          <a:noFill/>
          <a:ln w="12700">
            <a:solidFill>
              <a:srgbClr val="4DA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1" y="1554857"/>
            <a:ext cx="4334319" cy="235914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6A14E8-7FC0-9931-0FE6-D5B2A2B6A7DE}"/>
              </a:ext>
            </a:extLst>
          </p:cNvPr>
          <p:cNvSpPr/>
          <p:nvPr/>
        </p:nvSpPr>
        <p:spPr>
          <a:xfrm>
            <a:off x="5470073" y="1485901"/>
            <a:ext cx="4631870" cy="2590800"/>
          </a:xfrm>
          <a:prstGeom prst="rect">
            <a:avLst/>
          </a:prstGeom>
          <a:noFill/>
          <a:ln w="12700">
            <a:solidFill>
              <a:srgbClr val="4DA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086" y="1554857"/>
            <a:ext cx="4521844" cy="24190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7510697" y="2517271"/>
            <a:ext cx="91210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Data = 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91983" y="1554857"/>
            <a:ext cx="1839746" cy="1416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683296" y="2517271"/>
            <a:ext cx="963832" cy="24622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Data = 0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569029" y="1554857"/>
            <a:ext cx="1078099" cy="1416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35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2C646-5672-D1CC-16EE-B8B2EFB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FC913B0F-0738-CFBD-EB5C-E966C63C8434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369A3-1316-0E65-81F8-80044E595DF4}"/>
              </a:ext>
            </a:extLst>
          </p:cNvPr>
          <p:cNvSpPr txBox="1"/>
          <p:nvPr/>
        </p:nvSpPr>
        <p:spPr>
          <a:xfrm>
            <a:off x="559385" y="155412"/>
            <a:ext cx="287079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Sensor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4F9B4DE5-DD48-6D95-31F3-67EB3F2AB265}"/>
              </a:ext>
            </a:extLst>
          </p:cNvPr>
          <p:cNvSpPr/>
          <p:nvPr/>
        </p:nvSpPr>
        <p:spPr>
          <a:xfrm>
            <a:off x="559385" y="1380922"/>
            <a:ext cx="9620341" cy="3858497"/>
          </a:xfrm>
          <a:custGeom>
            <a:avLst/>
            <a:gdLst/>
            <a:ahLst/>
            <a:cxnLst/>
            <a:rect l="0" t="0" r="r" b="b"/>
            <a:pathLst>
              <a:path w="15600" h="10726">
                <a:moveTo>
                  <a:pt x="0" y="10540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6" y="138"/>
                  <a:pt x="9" y="126"/>
                  <a:pt x="14" y="115"/>
                </a:cubicBezTo>
                <a:cubicBezTo>
                  <a:pt x="18" y="104"/>
                  <a:pt x="24" y="93"/>
                  <a:pt x="31" y="83"/>
                </a:cubicBezTo>
                <a:cubicBezTo>
                  <a:pt x="38" y="73"/>
                  <a:pt x="45" y="63"/>
                  <a:pt x="54" y="55"/>
                </a:cubicBezTo>
                <a:cubicBezTo>
                  <a:pt x="63" y="46"/>
                  <a:pt x="72" y="38"/>
                  <a:pt x="82" y="32"/>
                </a:cubicBezTo>
                <a:cubicBezTo>
                  <a:pt x="92" y="25"/>
                  <a:pt x="103" y="19"/>
                  <a:pt x="114" y="14"/>
                </a:cubicBezTo>
                <a:cubicBezTo>
                  <a:pt x="126" y="10"/>
                  <a:pt x="137" y="6"/>
                  <a:pt x="149" y="4"/>
                </a:cubicBezTo>
                <a:cubicBezTo>
                  <a:pt x="161" y="1"/>
                  <a:pt x="173" y="0"/>
                  <a:pt x="185" y="0"/>
                </a:cubicBezTo>
                <a:lnTo>
                  <a:pt x="15414" y="0"/>
                </a:lnTo>
                <a:cubicBezTo>
                  <a:pt x="15426" y="0"/>
                  <a:pt x="15438" y="1"/>
                  <a:pt x="15450" y="4"/>
                </a:cubicBezTo>
                <a:cubicBezTo>
                  <a:pt x="15462" y="6"/>
                  <a:pt x="15474" y="10"/>
                  <a:pt x="15485" y="14"/>
                </a:cubicBezTo>
                <a:cubicBezTo>
                  <a:pt x="15496" y="19"/>
                  <a:pt x="15507" y="25"/>
                  <a:pt x="15517" y="32"/>
                </a:cubicBezTo>
                <a:cubicBezTo>
                  <a:pt x="15527" y="38"/>
                  <a:pt x="15537" y="46"/>
                  <a:pt x="15545" y="55"/>
                </a:cubicBezTo>
                <a:cubicBezTo>
                  <a:pt x="15554" y="63"/>
                  <a:pt x="15562" y="73"/>
                  <a:pt x="15568" y="83"/>
                </a:cubicBezTo>
                <a:cubicBezTo>
                  <a:pt x="15575" y="93"/>
                  <a:pt x="15581" y="104"/>
                  <a:pt x="15586" y="115"/>
                </a:cubicBezTo>
                <a:cubicBezTo>
                  <a:pt x="15590" y="126"/>
                  <a:pt x="15594" y="138"/>
                  <a:pt x="15596" y="150"/>
                </a:cubicBezTo>
                <a:cubicBezTo>
                  <a:pt x="15599" y="162"/>
                  <a:pt x="15600" y="174"/>
                  <a:pt x="15600" y="186"/>
                </a:cubicBezTo>
                <a:lnTo>
                  <a:pt x="15600" y="10540"/>
                </a:lnTo>
                <a:cubicBezTo>
                  <a:pt x="15600" y="10552"/>
                  <a:pt x="15599" y="10564"/>
                  <a:pt x="15596" y="10576"/>
                </a:cubicBezTo>
                <a:cubicBezTo>
                  <a:pt x="15594" y="10588"/>
                  <a:pt x="15590" y="10600"/>
                  <a:pt x="15586" y="10611"/>
                </a:cubicBezTo>
                <a:cubicBezTo>
                  <a:pt x="15581" y="10622"/>
                  <a:pt x="15575" y="10633"/>
                  <a:pt x="15568" y="10643"/>
                </a:cubicBezTo>
                <a:cubicBezTo>
                  <a:pt x="15562" y="10653"/>
                  <a:pt x="15554" y="10663"/>
                  <a:pt x="15545" y="10671"/>
                </a:cubicBezTo>
                <a:cubicBezTo>
                  <a:pt x="15537" y="10680"/>
                  <a:pt x="15527" y="10688"/>
                  <a:pt x="15517" y="10694"/>
                </a:cubicBezTo>
                <a:cubicBezTo>
                  <a:pt x="15507" y="10701"/>
                  <a:pt x="15496" y="10707"/>
                  <a:pt x="15485" y="10712"/>
                </a:cubicBezTo>
                <a:cubicBezTo>
                  <a:pt x="15474" y="10716"/>
                  <a:pt x="15462" y="10720"/>
                  <a:pt x="15450" y="10722"/>
                </a:cubicBezTo>
                <a:cubicBezTo>
                  <a:pt x="15438" y="10725"/>
                  <a:pt x="15426" y="10726"/>
                  <a:pt x="15414" y="10726"/>
                </a:cubicBezTo>
                <a:lnTo>
                  <a:pt x="185" y="10726"/>
                </a:lnTo>
                <a:cubicBezTo>
                  <a:pt x="173" y="10726"/>
                  <a:pt x="161" y="10725"/>
                  <a:pt x="149" y="10722"/>
                </a:cubicBezTo>
                <a:cubicBezTo>
                  <a:pt x="137" y="10720"/>
                  <a:pt x="126" y="10716"/>
                  <a:pt x="114" y="10712"/>
                </a:cubicBezTo>
                <a:cubicBezTo>
                  <a:pt x="103" y="10707"/>
                  <a:pt x="92" y="10701"/>
                  <a:pt x="82" y="10694"/>
                </a:cubicBezTo>
                <a:cubicBezTo>
                  <a:pt x="72" y="10688"/>
                  <a:pt x="63" y="10680"/>
                  <a:pt x="54" y="10671"/>
                </a:cubicBezTo>
                <a:cubicBezTo>
                  <a:pt x="45" y="10663"/>
                  <a:pt x="38" y="10653"/>
                  <a:pt x="31" y="10643"/>
                </a:cubicBezTo>
                <a:cubicBezTo>
                  <a:pt x="24" y="10633"/>
                  <a:pt x="18" y="10622"/>
                  <a:pt x="14" y="10611"/>
                </a:cubicBezTo>
                <a:cubicBezTo>
                  <a:pt x="9" y="10600"/>
                  <a:pt x="6" y="10588"/>
                  <a:pt x="3" y="10576"/>
                </a:cubicBezTo>
                <a:cubicBezTo>
                  <a:pt x="1" y="10564"/>
                  <a:pt x="0" y="10552"/>
                  <a:pt x="0" y="1054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7322D4-17AB-9D2D-A4FD-A1C6ABB3D550}"/>
              </a:ext>
            </a:extLst>
          </p:cNvPr>
          <p:cNvSpPr txBox="1"/>
          <p:nvPr/>
        </p:nvSpPr>
        <p:spPr>
          <a:xfrm>
            <a:off x="3781516" y="1046474"/>
            <a:ext cx="3086358" cy="24622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sz="1600" b="1" dirty="0">
                <a:solidFill>
                  <a:srgbClr val="1E40AF"/>
                </a:solidFill>
                <a:latin typeface="DejaVuSans"/>
              </a:rPr>
              <a:t>DHT11 Communication Process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2392778" y="4245672"/>
            <a:ext cx="6179577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6.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수신한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40bit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의 하위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8bit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와 상위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32bit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를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8bit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씩 더한 값이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   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같다면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Valid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출력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1,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다르다면 </a:t>
            </a:r>
            <a:r>
              <a:rPr lang="en-US" altLang="ko-KR" b="1" dirty="0">
                <a:solidFill>
                  <a:srgbClr val="000000"/>
                </a:solidFill>
                <a:latin typeface="WenQuanYiZenHei"/>
                <a:ea typeface="WenQuanYiZenHei"/>
              </a:rPr>
              <a:t>0 </a:t>
            </a:r>
            <a:r>
              <a:rPr lang="ko-KR" altLang="en-US" b="1" dirty="0">
                <a:solidFill>
                  <a:srgbClr val="000000"/>
                </a:solidFill>
                <a:latin typeface="WenQuanYiZenHei"/>
                <a:ea typeface="WenQuanYiZenHei"/>
              </a:rPr>
              <a:t>출력  </a:t>
            </a:r>
            <a:endParaRPr lang="en-US" altLang="ko-KR" b="1" dirty="0">
              <a:solidFill>
                <a:srgbClr val="000000"/>
              </a:solidFill>
              <a:latin typeface="WenQuanYiZenHei"/>
              <a:ea typeface="WenQuanYiZenHei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2795" y="1402951"/>
            <a:ext cx="7543800" cy="2754494"/>
            <a:chOff x="1404257" y="1425621"/>
            <a:chExt cx="7543800" cy="2754494"/>
          </a:xfrm>
        </p:grpSpPr>
        <p:sp>
          <p:nvSpPr>
            <p:cNvPr id="720" name="직사각형 719">
              <a:extLst>
                <a:ext uri="{FF2B5EF4-FFF2-40B4-BE49-F238E27FC236}">
                  <a16:creationId xmlns:a16="http://schemas.microsoft.com/office/drawing/2014/main" id="{646A14E8-7FC0-9931-0FE6-D5B2A2B6A7DE}"/>
                </a:ext>
              </a:extLst>
            </p:cNvPr>
            <p:cNvSpPr/>
            <p:nvPr/>
          </p:nvSpPr>
          <p:spPr>
            <a:xfrm>
              <a:off x="1404257" y="1425621"/>
              <a:ext cx="7543800" cy="2754494"/>
            </a:xfrm>
            <a:prstGeom prst="rect">
              <a:avLst/>
            </a:prstGeom>
            <a:noFill/>
            <a:ln w="12700">
              <a:solidFill>
                <a:srgbClr val="4DA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229" y="1514637"/>
              <a:ext cx="7466828" cy="2597933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7761515" y="1491967"/>
            <a:ext cx="288471" cy="1517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6793232" y="3171670"/>
            <a:ext cx="125675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WenQuanYiZenHei"/>
                <a:ea typeface="WenQuanYiZenHei"/>
              </a:rPr>
              <a:t>Check state</a:t>
            </a:r>
          </a:p>
        </p:txBody>
      </p:sp>
    </p:spTree>
    <p:extLst>
      <p:ext uri="{BB962C8B-B14F-4D97-AF65-F5344CB8AC3E}">
        <p14:creationId xmlns:p14="http://schemas.microsoft.com/office/powerpoint/2010/main" val="94601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09F1-BBCB-2CA0-B3C8-1088FD3F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43DDEB5B-7FD6-8950-7841-8601AC293F96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F5DAD-C02F-5FDD-BA02-D50952022C7F}"/>
              </a:ext>
            </a:extLst>
          </p:cNvPr>
          <p:cNvSpPr txBox="1"/>
          <p:nvPr/>
        </p:nvSpPr>
        <p:spPr>
          <a:xfrm>
            <a:off x="559385" y="155412"/>
            <a:ext cx="478005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Control Unit FSM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0" y="1157047"/>
            <a:ext cx="8882331" cy="431846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391025" y="2435225"/>
            <a:ext cx="41275" cy="393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991100" y="2409825"/>
            <a:ext cx="1266826" cy="619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5029200" y="3127375"/>
            <a:ext cx="2422526" cy="1762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4991100" y="3263900"/>
            <a:ext cx="1612900" cy="739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4457700" y="3432175"/>
            <a:ext cx="0" cy="615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635009-F18B-B42A-8D5A-B0F91D449A7C}"/>
              </a:ext>
            </a:extLst>
          </p:cNvPr>
          <p:cNvSpPr txBox="1"/>
          <p:nvPr/>
        </p:nvSpPr>
        <p:spPr>
          <a:xfrm>
            <a:off x="1134475" y="4686607"/>
            <a:ext cx="3297825" cy="73866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각 </a:t>
            </a:r>
            <a:r>
              <a:rPr lang="en-US" altLang="ko-KR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State</a:t>
            </a:r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의 통신 </a:t>
            </a:r>
            <a:r>
              <a:rPr lang="en-US" altLang="ko-KR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Process</a:t>
            </a:r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의 조건이 </a:t>
            </a:r>
            <a:endParaRPr lang="en-US" altLang="ko-KR" sz="1600" b="1" dirty="0">
              <a:solidFill>
                <a:srgbClr val="FF0000"/>
              </a:solidFill>
              <a:latin typeface="WenQuanYiZenHei"/>
              <a:ea typeface="WenQuanYiZenHei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해당 </a:t>
            </a:r>
            <a:r>
              <a:rPr lang="ko-KR" altLang="en-US" sz="1600" b="1" dirty="0" err="1">
                <a:solidFill>
                  <a:srgbClr val="FF0000"/>
                </a:solidFill>
                <a:latin typeface="WenQuanYiZenHei"/>
                <a:ea typeface="WenQuanYiZenHei"/>
              </a:rPr>
              <a:t>시간안에</a:t>
            </a:r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 만족되지 않으면</a:t>
            </a:r>
            <a:r>
              <a:rPr lang="en-US" altLang="ko-KR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,</a:t>
            </a:r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WenQuanYiZenHei"/>
              <a:ea typeface="WenQuanYiZenHei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일정시간 </a:t>
            </a:r>
            <a:r>
              <a:rPr lang="en-US" altLang="ko-KR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Delay </a:t>
            </a:r>
            <a:r>
              <a:rPr lang="ko-KR" altLang="en-US" sz="1600" b="1" dirty="0">
                <a:solidFill>
                  <a:srgbClr val="FF0000"/>
                </a:solidFill>
                <a:latin typeface="WenQuanYiZenHei"/>
                <a:ea typeface="WenQuanYiZenHei"/>
              </a:rPr>
              <a:t>후 천이</a:t>
            </a:r>
            <a:endParaRPr lang="en-US" altLang="ko-KR" sz="1600" b="1" dirty="0">
              <a:solidFill>
                <a:srgbClr val="FF0000"/>
              </a:solidFill>
              <a:latin typeface="WenQuanYiZenHei"/>
              <a:ea typeface="WenQuanYiZenHei"/>
            </a:endParaRPr>
          </a:p>
        </p:txBody>
      </p:sp>
    </p:spTree>
    <p:extLst>
      <p:ext uri="{BB962C8B-B14F-4D97-AF65-F5344CB8AC3E}">
        <p14:creationId xmlns:p14="http://schemas.microsoft.com/office/powerpoint/2010/main" val="122611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09F1-BBCB-2CA0-B3C8-1088FD3F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43DDEB5B-7FD6-8950-7841-8601AC293F96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F5DAD-C02F-5FDD-BA02-D50952022C7F}"/>
              </a:ext>
            </a:extLst>
          </p:cNvPr>
          <p:cNvSpPr txBox="1"/>
          <p:nvPr/>
        </p:nvSpPr>
        <p:spPr>
          <a:xfrm>
            <a:off x="559385" y="155412"/>
            <a:ext cx="478005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Control Unit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ASM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44" y="769932"/>
            <a:ext cx="7598685" cy="51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BE992-3AD4-1027-36D4-4F7C20CF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5F61C81B-4CBD-D8AD-323F-CBA62AD8C05C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8C68A37-C594-DF39-4D12-A3BFA6179DF3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42B5B-D8B0-2349-C3BB-B4A0D1CC2E9A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프로젝트 개요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/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목적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6" name="Picture 2" descr="사물인터넷: 4.0 시대 혁명의 첨단 기술 - BAP Software">
            <a:extLst>
              <a:ext uri="{FF2B5EF4-FFF2-40B4-BE49-F238E27FC236}">
                <a16:creationId xmlns:a16="http://schemas.microsoft.com/office/drawing/2014/main" id="{8DA919C1-8648-6ED1-CA8F-B6363F86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25" y="859953"/>
            <a:ext cx="8308124" cy="495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94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50" y="1347085"/>
            <a:ext cx="8331405" cy="30868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</a:t>
            </a:r>
            <a:r>
              <a:rPr lang="ko-KR" altLang="en-US" dirty="0"/>
              <a:t>수신한 </a:t>
            </a:r>
            <a:r>
              <a:rPr lang="en-US" altLang="ko-KR" dirty="0"/>
              <a:t>40bit data</a:t>
            </a:r>
            <a:r>
              <a:rPr lang="ko-KR" altLang="en-US" dirty="0"/>
              <a:t>에 따른 </a:t>
            </a:r>
            <a:r>
              <a:rPr lang="en-US" altLang="ko-KR" dirty="0"/>
              <a:t>Valid </a:t>
            </a:r>
            <a:r>
              <a:rPr lang="ko-KR" altLang="en-US" dirty="0"/>
              <a:t>여부와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동작 검증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588096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 </a:t>
            </a:r>
            <a:r>
              <a:rPr lang="ko-KR" altLang="en-US" dirty="0"/>
              <a:t>신호 감지 후 </a:t>
            </a:r>
            <a:r>
              <a:rPr lang="en-US" altLang="ko-KR" dirty="0"/>
              <a:t>tristate buffer </a:t>
            </a:r>
            <a:r>
              <a:rPr lang="ko-KR" altLang="en-US" dirty="0"/>
              <a:t>출력으로 </a:t>
            </a:r>
            <a:r>
              <a:rPr lang="en-US" altLang="ko-KR" dirty="0"/>
              <a:t>low </a:t>
            </a:r>
            <a:r>
              <a:rPr lang="ko-KR" altLang="en-US" dirty="0"/>
              <a:t>출력하면서 </a:t>
            </a:r>
            <a:r>
              <a:rPr lang="en-US" altLang="ko-KR" dirty="0"/>
              <a:t>START </a:t>
            </a:r>
            <a:r>
              <a:rPr lang="ko-KR" altLang="en-US" dirty="0"/>
              <a:t>상태로 천이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55" y="4531065"/>
            <a:ext cx="415245" cy="4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</a:t>
            </a:r>
            <a:r>
              <a:rPr lang="ko-KR" altLang="en-US" dirty="0"/>
              <a:t>수신한 </a:t>
            </a:r>
            <a:r>
              <a:rPr lang="en-US" altLang="ko-KR" dirty="0"/>
              <a:t>40bit data</a:t>
            </a:r>
            <a:r>
              <a:rPr lang="ko-KR" altLang="en-US" dirty="0"/>
              <a:t>에 따른 </a:t>
            </a:r>
            <a:r>
              <a:rPr lang="en-US" altLang="ko-KR" dirty="0"/>
              <a:t>Valid </a:t>
            </a:r>
            <a:r>
              <a:rPr lang="ko-KR" altLang="en-US" dirty="0"/>
              <a:t>여부와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동작 검증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" y="1414465"/>
            <a:ext cx="10542814" cy="2236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884" y="3788971"/>
            <a:ext cx="5407428" cy="19990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575958" y="5001986"/>
            <a:ext cx="1632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4443" y="4278086"/>
            <a:ext cx="70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7243" y="5093341"/>
            <a:ext cx="8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18ms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77143" y="1507672"/>
            <a:ext cx="80010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835242" y="1507671"/>
            <a:ext cx="80010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548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392"/>
            <a:ext cx="10635342" cy="2213135"/>
          </a:xfrm>
          <a:prstGeom prst="rect">
            <a:avLst/>
          </a:prstGeom>
        </p:spPr>
      </p:pic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</a:t>
            </a:r>
            <a:r>
              <a:rPr lang="ko-KR" altLang="en-US" dirty="0"/>
              <a:t>수신한 </a:t>
            </a:r>
            <a:r>
              <a:rPr lang="en-US" altLang="ko-KR" dirty="0"/>
              <a:t>40bit data</a:t>
            </a:r>
            <a:r>
              <a:rPr lang="ko-KR" altLang="en-US" dirty="0"/>
              <a:t>에 따른 </a:t>
            </a:r>
            <a:r>
              <a:rPr lang="en-US" altLang="ko-KR" dirty="0"/>
              <a:t>Valid </a:t>
            </a:r>
            <a:r>
              <a:rPr lang="ko-KR" altLang="en-US" dirty="0"/>
              <a:t>여부와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동작 검증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281" y="3923552"/>
            <a:ext cx="5407428" cy="19990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4462362" y="4462752"/>
            <a:ext cx="343001" cy="13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34468" y="4627929"/>
            <a:ext cx="12661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Wait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77281" y="1670956"/>
            <a:ext cx="905455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38550" y="1670956"/>
            <a:ext cx="905455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4218" y="1670956"/>
            <a:ext cx="905455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791120" y="1670956"/>
            <a:ext cx="905455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29016" y="2540652"/>
            <a:ext cx="110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30us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0894" y="2549593"/>
            <a:ext cx="7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80us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7671" y="4216358"/>
            <a:ext cx="1266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Sync</a:t>
            </a:r>
          </a:p>
          <a:p>
            <a:r>
              <a:rPr lang="en-US" altLang="ko-KR" sz="1500" b="1" dirty="0">
                <a:solidFill>
                  <a:srgbClr val="FF0000"/>
                </a:solidFill>
              </a:rPr>
              <a:t>Low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33705" y="4674095"/>
            <a:ext cx="756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Sync</a:t>
            </a:r>
          </a:p>
          <a:p>
            <a:r>
              <a:rPr lang="en-US" altLang="ko-KR" sz="1500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9981" y="3053443"/>
            <a:ext cx="567549" cy="168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544659" y="3042557"/>
            <a:ext cx="276227" cy="2558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1" idx="3"/>
          </p:cNvCxnSpPr>
          <p:nvPr/>
        </p:nvCxnSpPr>
        <p:spPr>
          <a:xfrm>
            <a:off x="5638802" y="2734259"/>
            <a:ext cx="11048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1" idx="1"/>
          </p:cNvCxnSpPr>
          <p:nvPr/>
        </p:nvCxnSpPr>
        <p:spPr>
          <a:xfrm flipH="1">
            <a:off x="3740269" y="2734259"/>
            <a:ext cx="11206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41498" y="5323286"/>
            <a:ext cx="189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20us~40us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60819" y="2549593"/>
            <a:ext cx="7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80us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/>
          <p:cNvCxnSpPr>
            <a:stCxn id="32" idx="3"/>
          </p:cNvCxnSpPr>
          <p:nvPr/>
        </p:nvCxnSpPr>
        <p:spPr>
          <a:xfrm>
            <a:off x="8738727" y="2734259"/>
            <a:ext cx="11048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2" idx="1"/>
          </p:cNvCxnSpPr>
          <p:nvPr/>
        </p:nvCxnSpPr>
        <p:spPr>
          <a:xfrm flipH="1">
            <a:off x="6840194" y="2734259"/>
            <a:ext cx="11206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288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465"/>
            <a:ext cx="10696575" cy="2481744"/>
          </a:xfrm>
          <a:prstGeom prst="rect">
            <a:avLst/>
          </a:prstGeom>
        </p:spPr>
      </p:pic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</a:t>
            </a:r>
            <a:r>
              <a:rPr lang="ko-KR" altLang="en-US" dirty="0"/>
              <a:t>수신한 </a:t>
            </a:r>
            <a:r>
              <a:rPr lang="en-US" altLang="ko-KR" dirty="0"/>
              <a:t>40bit data</a:t>
            </a:r>
            <a:r>
              <a:rPr lang="ko-KR" altLang="en-US" dirty="0"/>
              <a:t>에 따른 </a:t>
            </a:r>
            <a:r>
              <a:rPr lang="en-US" altLang="ko-KR" dirty="0"/>
              <a:t>Valid </a:t>
            </a:r>
            <a:r>
              <a:rPr lang="ko-KR" altLang="en-US" dirty="0"/>
              <a:t>여부와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동작 검증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680287" y="3668047"/>
            <a:ext cx="732398" cy="225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62383" y="2685673"/>
            <a:ext cx="110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68us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6072" y="3028010"/>
            <a:ext cx="669696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95" y="3917145"/>
            <a:ext cx="3317147" cy="207770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7395567" y="4022964"/>
            <a:ext cx="343001" cy="1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548" y="3918782"/>
            <a:ext cx="3727923" cy="2099480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 flipV="1">
            <a:off x="2567753" y="4082836"/>
            <a:ext cx="343001" cy="1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39385" y="2737904"/>
            <a:ext cx="62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29us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65220" y="2974813"/>
            <a:ext cx="3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9064" y="2995926"/>
            <a:ext cx="33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86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</a:t>
            </a:r>
            <a:r>
              <a:rPr lang="ko-KR" altLang="en-US" dirty="0"/>
              <a:t>수신한 </a:t>
            </a:r>
            <a:r>
              <a:rPr lang="en-US" altLang="ko-KR" dirty="0"/>
              <a:t>40bit data</a:t>
            </a:r>
            <a:r>
              <a:rPr lang="ko-KR" altLang="en-US" dirty="0"/>
              <a:t>에 따른 </a:t>
            </a:r>
            <a:r>
              <a:rPr lang="en-US" altLang="ko-KR" dirty="0"/>
              <a:t>Valid </a:t>
            </a:r>
            <a:r>
              <a:rPr lang="ko-KR" altLang="en-US" dirty="0"/>
              <a:t>여부와 </a:t>
            </a:r>
            <a:r>
              <a:rPr lang="en-US" altLang="ko-KR" dirty="0" err="1"/>
              <a:t>inout</a:t>
            </a:r>
            <a:r>
              <a:rPr lang="en-US" altLang="ko-KR" dirty="0"/>
              <a:t> </a:t>
            </a:r>
            <a:r>
              <a:rPr lang="ko-KR" altLang="en-US" dirty="0"/>
              <a:t>동작 검증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0" y="1365790"/>
            <a:ext cx="10696575" cy="2950531"/>
            <a:chOff x="0" y="1365790"/>
            <a:chExt cx="10696575" cy="295053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365790"/>
              <a:ext cx="10696575" cy="2950531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3862886" y="2661441"/>
              <a:ext cx="281447" cy="185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293" y="2484666"/>
              <a:ext cx="669696" cy="2013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flipV="1">
              <a:off x="5399782" y="3369129"/>
              <a:ext cx="1741247" cy="37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4978740" y="2457451"/>
              <a:ext cx="276227" cy="2558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 flipV="1">
              <a:off x="7587810" y="3184072"/>
              <a:ext cx="1741247" cy="37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9675262">
              <a:off x="7205565" y="2999406"/>
              <a:ext cx="439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=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83306" y="3369129"/>
              <a:ext cx="600523" cy="2655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445527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register</a:t>
            </a:r>
            <a:r>
              <a:rPr lang="ko-KR" altLang="en-US" dirty="0"/>
              <a:t>의 </a:t>
            </a:r>
            <a:r>
              <a:rPr lang="en-US" altLang="ko-KR" dirty="0"/>
              <a:t>LSB</a:t>
            </a:r>
            <a:r>
              <a:rPr lang="ko-KR" altLang="en-US" dirty="0"/>
              <a:t>에 </a:t>
            </a:r>
            <a:r>
              <a:rPr lang="en-US" altLang="ko-KR" dirty="0"/>
              <a:t>DHT11 Sensor Data</a:t>
            </a:r>
            <a:r>
              <a:rPr lang="ko-KR" altLang="en-US" dirty="0"/>
              <a:t>의 </a:t>
            </a:r>
            <a:r>
              <a:rPr lang="en-US" altLang="ko-KR" dirty="0"/>
              <a:t>MSB</a:t>
            </a:r>
            <a:r>
              <a:rPr lang="ko-KR" altLang="en-US" dirty="0"/>
              <a:t>부터 밀어 넣는다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4382161"/>
            <a:ext cx="415245" cy="41524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6" y="4989978"/>
            <a:ext cx="937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State</a:t>
            </a:r>
            <a:r>
              <a:rPr lang="ko-KR" altLang="en-US" dirty="0"/>
              <a:t>에서 수신된 </a:t>
            </a:r>
            <a:r>
              <a:rPr lang="en-US" altLang="ko-KR" dirty="0"/>
              <a:t>valid data</a:t>
            </a:r>
            <a:r>
              <a:rPr lang="ko-KR" altLang="en-US" dirty="0"/>
              <a:t>와 직접 상위 </a:t>
            </a:r>
            <a:r>
              <a:rPr lang="en-US" altLang="ko-KR" dirty="0"/>
              <a:t>32bit</a:t>
            </a:r>
            <a:r>
              <a:rPr lang="ko-KR" altLang="en-US" dirty="0"/>
              <a:t>를 더한 값을 비교하여 </a:t>
            </a:r>
            <a:r>
              <a:rPr lang="en-US" altLang="ko-KR" dirty="0"/>
              <a:t>1 </a:t>
            </a:r>
            <a:r>
              <a:rPr lang="ko-KR" altLang="en-US" dirty="0"/>
              <a:t>또는 </a:t>
            </a:r>
            <a:r>
              <a:rPr lang="en-US" altLang="ko-KR" dirty="0"/>
              <a:t>0 </a:t>
            </a:r>
            <a:r>
              <a:rPr lang="ko-KR" altLang="en-US" dirty="0"/>
              <a:t>출력 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4926612"/>
            <a:ext cx="415245" cy="41524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223157" y="1340189"/>
            <a:ext cx="10183585" cy="2976131"/>
            <a:chOff x="194091" y="469675"/>
            <a:chExt cx="11850754" cy="486795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091" y="469675"/>
              <a:ext cx="11850754" cy="486795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28842" y="4959125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０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48564" y="4967696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０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22148" y="4939220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８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867473" y="4940988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6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331171"/>
            <a:ext cx="10621012" cy="2939237"/>
          </a:xfrm>
          <a:prstGeom prst="rect">
            <a:avLst/>
          </a:prstGeom>
        </p:spPr>
      </p:pic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40bit Data</a:t>
            </a:r>
            <a:r>
              <a:rPr lang="ko-KR" altLang="en-US" dirty="0"/>
              <a:t>는 잘 수신했는데 </a:t>
            </a:r>
            <a:r>
              <a:rPr lang="en-US" altLang="ko-KR" dirty="0"/>
              <a:t>Valid Data</a:t>
            </a:r>
            <a:r>
              <a:rPr lang="ko-KR" altLang="en-US" dirty="0"/>
              <a:t>가 틀린 경우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097072" y="2818848"/>
            <a:ext cx="281447" cy="185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293" y="2484666"/>
            <a:ext cx="669696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353369" y="3340098"/>
            <a:ext cx="1741247" cy="3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985441" y="3329297"/>
            <a:ext cx="276227" cy="2558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021753" y="3164924"/>
            <a:ext cx="1741247" cy="3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9675262">
            <a:off x="7059478" y="3077771"/>
            <a:ext cx="43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445527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 State</a:t>
            </a:r>
            <a:r>
              <a:rPr lang="ko-KR" altLang="en-US" dirty="0"/>
              <a:t>에서 </a:t>
            </a:r>
            <a:r>
              <a:rPr lang="en-US" altLang="ko-KR" dirty="0"/>
              <a:t>Valid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이고 </a:t>
            </a:r>
            <a:r>
              <a:rPr lang="en-US" altLang="ko-KR" dirty="0"/>
              <a:t>Error State</a:t>
            </a:r>
            <a:r>
              <a:rPr lang="ko-KR" altLang="en-US" dirty="0"/>
              <a:t>로 천이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4382161"/>
            <a:ext cx="415245" cy="4152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5043" y="2406259"/>
            <a:ext cx="7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Error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089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40bit Data</a:t>
            </a:r>
            <a:r>
              <a:rPr lang="ko-KR" altLang="en-US" dirty="0"/>
              <a:t>는 잘 수신했는데 </a:t>
            </a:r>
            <a:r>
              <a:rPr lang="en-US" altLang="ko-KR" dirty="0"/>
              <a:t>Valid Data</a:t>
            </a:r>
            <a:r>
              <a:rPr lang="ko-KR" altLang="en-US" dirty="0"/>
              <a:t>가 틀린 경우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445527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Error State</a:t>
            </a:r>
            <a:r>
              <a:rPr lang="ko-KR" altLang="en-US" dirty="0"/>
              <a:t>에서 일정 시간이 지나면 </a:t>
            </a:r>
            <a:r>
              <a:rPr lang="en-US" altLang="ko-KR" dirty="0"/>
              <a:t>IDLE</a:t>
            </a:r>
            <a:r>
              <a:rPr lang="ko-KR" altLang="en-US" dirty="0"/>
              <a:t>로 천이하여 다음 측정 </a:t>
            </a:r>
            <a:r>
              <a:rPr lang="ko-KR" altLang="en-US" dirty="0" err="1"/>
              <a:t>진행가능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41" y="4382161"/>
            <a:ext cx="415245" cy="415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7039"/>
            <a:ext cx="10720555" cy="22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5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6824"/>
            <a:ext cx="10696575" cy="2559303"/>
          </a:xfrm>
          <a:prstGeom prst="rect">
            <a:avLst/>
          </a:prstGeom>
        </p:spPr>
      </p:pic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90749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Data bit</a:t>
            </a:r>
            <a:r>
              <a:rPr lang="ko-KR" altLang="en-US" dirty="0"/>
              <a:t>가 중간에 끊길 경우 </a:t>
            </a:r>
            <a:r>
              <a:rPr lang="en-US" altLang="ko-KR" dirty="0"/>
              <a:t>error </a:t>
            </a:r>
            <a:r>
              <a:rPr lang="ko-KR" altLang="en-US" dirty="0" err="1"/>
              <a:t>검출여부</a:t>
            </a:r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6" y="874813"/>
            <a:ext cx="402011" cy="4020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157054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State</a:t>
            </a:r>
            <a:r>
              <a:rPr lang="ko-KR" altLang="en-US" dirty="0"/>
              <a:t>에서 </a:t>
            </a:r>
            <a:r>
              <a:rPr lang="en-US" altLang="ko-KR" dirty="0"/>
              <a:t>dht11 </a:t>
            </a:r>
            <a:r>
              <a:rPr lang="ko-KR" altLang="en-US" dirty="0"/>
              <a:t>신호가 </a:t>
            </a:r>
            <a:r>
              <a:rPr lang="en-US" altLang="ko-KR" dirty="0"/>
              <a:t>low</a:t>
            </a:r>
            <a:r>
              <a:rPr lang="ko-KR" altLang="en-US" dirty="0"/>
              <a:t>로 </a:t>
            </a:r>
            <a:r>
              <a:rPr lang="en-US" altLang="ko-KR" dirty="0"/>
              <a:t>130us</a:t>
            </a:r>
            <a:r>
              <a:rPr lang="ko-KR" altLang="en-US" dirty="0"/>
              <a:t>가 지속되면 </a:t>
            </a:r>
            <a:r>
              <a:rPr lang="en-US" altLang="ko-KR" dirty="0"/>
              <a:t>Error State</a:t>
            </a:r>
            <a:r>
              <a:rPr lang="ko-KR" altLang="en-US" dirty="0"/>
              <a:t>로 천이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4093688"/>
            <a:ext cx="415245" cy="4152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62755" y="3601819"/>
            <a:ext cx="278380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47823" y="3601818"/>
            <a:ext cx="278380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84403" y="2252949"/>
            <a:ext cx="1356731" cy="4627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513294" y="2321128"/>
            <a:ext cx="937081" cy="344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195524" y="2035382"/>
            <a:ext cx="644017" cy="14363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2760" y="2355090"/>
            <a:ext cx="811215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0227" y="1500840"/>
            <a:ext cx="10536120" cy="2505425"/>
            <a:chOff x="80227" y="1500840"/>
            <a:chExt cx="10536120" cy="25054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" y="1500840"/>
              <a:ext cx="10536120" cy="2505425"/>
            </a:xfrm>
            <a:prstGeom prst="rect">
              <a:avLst/>
            </a:prstGeom>
          </p:spPr>
        </p:pic>
        <p:sp>
          <p:nvSpPr>
            <p:cNvPr id="19" name="타원 18"/>
            <p:cNvSpPr/>
            <p:nvPr/>
          </p:nvSpPr>
          <p:spPr>
            <a:xfrm>
              <a:off x="3847930" y="2746999"/>
              <a:ext cx="288641" cy="10562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6753555" y="2741519"/>
              <a:ext cx="288641" cy="10562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4700163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 </a:t>
            </a:r>
            <a:r>
              <a:rPr lang="en-US" altLang="ko-KR" dirty="0"/>
              <a:t>Start </a:t>
            </a:r>
            <a:r>
              <a:rPr lang="ko-KR" altLang="en-US" dirty="0"/>
              <a:t>신호가 들어오면 계속해서 측정 가능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4636797"/>
            <a:ext cx="415245" cy="4152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5289185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습도 </a:t>
            </a:r>
            <a:r>
              <a:rPr lang="en-US" altLang="ko-KR" dirty="0"/>
              <a:t>70.05%, </a:t>
            </a:r>
            <a:r>
              <a:rPr lang="ko-KR" altLang="en-US" dirty="0"/>
              <a:t>온도 </a:t>
            </a:r>
            <a:r>
              <a:rPr lang="en-US" altLang="ko-KR" dirty="0"/>
              <a:t>30.01</a:t>
            </a:r>
            <a:r>
              <a:rPr lang="ko-KR" altLang="en-US" dirty="0"/>
              <a:t>도 </a:t>
            </a:r>
            <a:r>
              <a:rPr lang="en-US" altLang="ko-KR" dirty="0"/>
              <a:t>data</a:t>
            </a:r>
            <a:r>
              <a:rPr lang="ko-KR" altLang="en-US" dirty="0"/>
              <a:t>로 검증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41" y="5225819"/>
            <a:ext cx="415245" cy="41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1A3D-B77A-EEEA-8A92-726004A6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5" y="827217"/>
            <a:ext cx="402011" cy="4020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780946" y="859896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</a:t>
            </a:r>
            <a:r>
              <a:rPr lang="ko-KR" altLang="en-US" dirty="0"/>
              <a:t>검증 목표 </a:t>
            </a:r>
            <a:r>
              <a:rPr lang="en-US" altLang="ko-KR" dirty="0"/>
              <a:t>: Data bit</a:t>
            </a:r>
            <a:r>
              <a:rPr lang="ko-KR" altLang="en-US" dirty="0"/>
              <a:t>가 중간에 끊길 경우 </a:t>
            </a:r>
            <a:r>
              <a:rPr lang="en-US" altLang="ko-KR" dirty="0"/>
              <a:t>error </a:t>
            </a:r>
            <a:r>
              <a:rPr lang="ko-KR" altLang="en-US" dirty="0" err="1"/>
              <a:t>검출여부</a:t>
            </a:r>
            <a:r>
              <a:rPr lang="ko-KR" alt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44" y="1296184"/>
            <a:ext cx="10004770" cy="384865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3975" y="3774294"/>
            <a:ext cx="552068" cy="220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82109" y="3572909"/>
            <a:ext cx="2162533" cy="201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762755" y="3702510"/>
            <a:ext cx="937081" cy="344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7288" y="4189333"/>
            <a:ext cx="799741" cy="894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endCxn id="17" idx="0"/>
          </p:cNvCxnSpPr>
          <p:nvPr/>
        </p:nvCxnSpPr>
        <p:spPr>
          <a:xfrm>
            <a:off x="8844642" y="3774294"/>
            <a:ext cx="182517" cy="415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71344" y="882667"/>
            <a:ext cx="10004770" cy="4315609"/>
            <a:chOff x="271344" y="882667"/>
            <a:chExt cx="10004770" cy="43156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344" y="882667"/>
              <a:ext cx="10004770" cy="431560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515238" y="4875560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99836" y="4875560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72611" y="4875560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461547" y="4875560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AF461116-F4B2-D588-785E-6AF51874718C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37B02-1DEA-604E-4044-A627D9FF5100}"/>
              </a:ext>
            </a:extLst>
          </p:cNvPr>
          <p:cNvSpPr txBox="1"/>
          <p:nvPr/>
        </p:nvSpPr>
        <p:spPr>
          <a:xfrm>
            <a:off x="559385" y="155412"/>
            <a:ext cx="4120902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Simulation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75" y="5167798"/>
            <a:ext cx="415245" cy="4152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805767" y="5213711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Data</a:t>
            </a:r>
            <a:r>
              <a:rPr lang="ko-KR" altLang="en-US" dirty="0"/>
              <a:t>를 수신하여 </a:t>
            </a:r>
            <a:r>
              <a:rPr lang="en-US" altLang="ko-KR" dirty="0"/>
              <a:t>Valid Check </a:t>
            </a:r>
            <a:r>
              <a:rPr lang="ko-KR" altLang="en-US" dirty="0"/>
              <a:t>후 </a:t>
            </a:r>
            <a:r>
              <a:rPr lang="en-US" altLang="ko-KR" dirty="0" err="1"/>
              <a:t>fnd_data</a:t>
            </a:r>
            <a:r>
              <a:rPr lang="en-US" altLang="ko-KR" dirty="0"/>
              <a:t> </a:t>
            </a:r>
            <a:r>
              <a:rPr lang="ko-KR" altLang="en-US" dirty="0"/>
              <a:t>정상 출력 확인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74329" y="875331"/>
            <a:ext cx="9335299" cy="4308006"/>
            <a:chOff x="637341" y="250819"/>
            <a:chExt cx="9335299" cy="430800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7341" y="250819"/>
              <a:ext cx="9335299" cy="429257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467266" y="4251048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5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73845" y="4251048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29669" y="4235613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131449" y="4235612"/>
              <a:ext cx="3300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7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0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3F24A-2161-B099-6BA6-A8C732DB9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83B81F43-C811-02B0-DF12-F8F2F9A120AF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48CD5-DC8F-B8DE-F61F-D2388AC08279}"/>
              </a:ext>
            </a:extLst>
          </p:cNvPr>
          <p:cNvSpPr txBox="1"/>
          <p:nvPr/>
        </p:nvSpPr>
        <p:spPr>
          <a:xfrm>
            <a:off x="559385" y="155412"/>
            <a:ext cx="4514420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DHT11 </a:t>
            </a:r>
            <a:r>
              <a:rPr lang="en-US" sz="2998" b="1" dirty="0" err="1">
                <a:solidFill>
                  <a:srgbClr val="FFFFFF"/>
                </a:solidFill>
                <a:latin typeface="DejaVuSans"/>
                <a:ea typeface="DejaVuSans"/>
              </a:rPr>
              <a:t>TroubleShooting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48E1B-D662-6E55-1CC2-8E8EE0FA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5" y="1266739"/>
            <a:ext cx="734936" cy="73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9D218-3BCB-63F4-6244-C664F84DC090}"/>
              </a:ext>
            </a:extLst>
          </p:cNvPr>
          <p:cNvSpPr txBox="1"/>
          <p:nvPr/>
        </p:nvSpPr>
        <p:spPr>
          <a:xfrm>
            <a:off x="1294321" y="1449541"/>
            <a:ext cx="90378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InOut</a:t>
            </a:r>
            <a:r>
              <a:rPr lang="en-US" altLang="ko-KR" sz="2500" dirty="0"/>
              <a:t> Receive Data Noise </a:t>
            </a:r>
            <a:r>
              <a:rPr lang="ko-KR" altLang="en-US" sz="2500" dirty="0"/>
              <a:t>문제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19141-126E-62FF-6523-484806007973}"/>
              </a:ext>
            </a:extLst>
          </p:cNvPr>
          <p:cNvSpPr txBox="1"/>
          <p:nvPr/>
        </p:nvSpPr>
        <p:spPr>
          <a:xfrm>
            <a:off x="1934529" y="2896846"/>
            <a:ext cx="4775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en-US" altLang="ko-KR" sz="2200" dirty="0" err="1"/>
              <a:t>Syncronizer</a:t>
            </a:r>
            <a:r>
              <a:rPr lang="ko-KR" altLang="en-US" sz="2200" dirty="0"/>
              <a:t>로 해결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A57B1B-BDCD-2EBC-DD97-F72ED4B0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77" y="2714044"/>
            <a:ext cx="734936" cy="734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9C911-013B-1753-2363-8163BE8F0253}"/>
              </a:ext>
            </a:extLst>
          </p:cNvPr>
          <p:cNvSpPr txBox="1"/>
          <p:nvPr/>
        </p:nvSpPr>
        <p:spPr>
          <a:xfrm>
            <a:off x="1934529" y="4250978"/>
            <a:ext cx="5491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</a:t>
            </a:r>
            <a:r>
              <a:rPr lang="ko-KR" altLang="en-US" sz="2200" dirty="0"/>
              <a:t>각 </a:t>
            </a:r>
            <a:r>
              <a:rPr lang="en-US" altLang="ko-KR" sz="2200" dirty="0"/>
              <a:t>State</a:t>
            </a:r>
            <a:r>
              <a:rPr lang="ko-KR" altLang="en-US" sz="2200" dirty="0"/>
              <a:t>의 천이를 위한 시간 </a:t>
            </a:r>
            <a:r>
              <a:rPr lang="en-US" altLang="ko-KR" sz="2200" dirty="0"/>
              <a:t>Count</a:t>
            </a:r>
            <a:endParaRPr lang="ko-KR" altLang="en-US" sz="2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DA2B05-F960-706E-EE8D-6AAD8198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77" y="4068176"/>
            <a:ext cx="734936" cy="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529465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프로젝트 개요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/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기능 및 목표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1AAFE40-D255-EB27-BF69-F1A81F8514AC}"/>
              </a:ext>
            </a:extLst>
          </p:cNvPr>
          <p:cNvGrpSpPr/>
          <p:nvPr/>
        </p:nvGrpSpPr>
        <p:grpSpPr>
          <a:xfrm>
            <a:off x="559391" y="1297248"/>
            <a:ext cx="9571334" cy="4311699"/>
            <a:chOff x="559391" y="1495211"/>
            <a:chExt cx="9571334" cy="431169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1663D4A-1DC4-DC1A-95FD-C6BEB97EF6C3}"/>
                </a:ext>
              </a:extLst>
            </p:cNvPr>
            <p:cNvGrpSpPr/>
            <p:nvPr/>
          </p:nvGrpSpPr>
          <p:grpSpPr>
            <a:xfrm>
              <a:off x="559391" y="1495211"/>
              <a:ext cx="4570795" cy="4311699"/>
              <a:chOff x="559391" y="1495211"/>
              <a:chExt cx="4570795" cy="4311699"/>
            </a:xfrm>
          </p:grpSpPr>
          <p:sp>
            <p:nvSpPr>
              <p:cNvPr id="7" name="자유형: 도형 192">
                <a:extLst>
                  <a:ext uri="{FF2B5EF4-FFF2-40B4-BE49-F238E27FC236}">
                    <a16:creationId xmlns:a16="http://schemas.microsoft.com/office/drawing/2014/main" id="{7EFE6A52-8EE9-19D9-35BF-EF83C5BE8E7F}"/>
                  </a:ext>
                </a:extLst>
              </p:cNvPr>
              <p:cNvSpPr/>
              <p:nvPr/>
            </p:nvSpPr>
            <p:spPr>
              <a:xfrm>
                <a:off x="559391" y="1495211"/>
                <a:ext cx="4570795" cy="4311699"/>
              </a:xfrm>
              <a:custGeom>
                <a:avLst/>
                <a:gdLst/>
                <a:ahLst/>
                <a:cxnLst/>
                <a:rect l="0" t="0" r="r" b="b"/>
                <a:pathLst>
                  <a:path w="8428" h="6036">
                    <a:moveTo>
                      <a:pt x="0" y="5850"/>
                    </a:moveTo>
                    <a:lnTo>
                      <a:pt x="0" y="185"/>
                    </a:lnTo>
                    <a:cubicBezTo>
                      <a:pt x="0" y="173"/>
                      <a:pt x="2" y="161"/>
                      <a:pt x="4" y="149"/>
                    </a:cubicBezTo>
                    <a:cubicBezTo>
                      <a:pt x="6" y="137"/>
                      <a:pt x="10" y="126"/>
                      <a:pt x="14" y="114"/>
                    </a:cubicBezTo>
                    <a:cubicBezTo>
                      <a:pt x="19" y="103"/>
                      <a:pt x="25" y="92"/>
                      <a:pt x="32" y="82"/>
                    </a:cubicBezTo>
                    <a:cubicBezTo>
                      <a:pt x="38" y="72"/>
                      <a:pt x="46" y="63"/>
                      <a:pt x="55" y="54"/>
                    </a:cubicBezTo>
                    <a:cubicBezTo>
                      <a:pt x="63" y="45"/>
                      <a:pt x="73" y="38"/>
                      <a:pt x="83" y="31"/>
                    </a:cubicBezTo>
                    <a:cubicBezTo>
                      <a:pt x="93" y="24"/>
                      <a:pt x="104" y="18"/>
                      <a:pt x="115" y="14"/>
                    </a:cubicBezTo>
                    <a:cubicBezTo>
                      <a:pt x="126" y="9"/>
                      <a:pt x="138" y="6"/>
                      <a:pt x="150" y="3"/>
                    </a:cubicBezTo>
                    <a:cubicBezTo>
                      <a:pt x="162" y="1"/>
                      <a:pt x="174" y="0"/>
                      <a:pt x="186" y="0"/>
                    </a:cubicBezTo>
                    <a:lnTo>
                      <a:pt x="8242" y="0"/>
                    </a:lnTo>
                    <a:cubicBezTo>
                      <a:pt x="8254" y="0"/>
                      <a:pt x="8266" y="1"/>
                      <a:pt x="8278" y="3"/>
                    </a:cubicBezTo>
                    <a:cubicBezTo>
                      <a:pt x="8290" y="6"/>
                      <a:pt x="8302" y="9"/>
                      <a:pt x="8313" y="14"/>
                    </a:cubicBezTo>
                    <a:cubicBezTo>
                      <a:pt x="8324" y="18"/>
                      <a:pt x="8335" y="24"/>
                      <a:pt x="8345" y="31"/>
                    </a:cubicBezTo>
                    <a:cubicBezTo>
                      <a:pt x="8355" y="38"/>
                      <a:pt x="8365" y="45"/>
                      <a:pt x="8373" y="54"/>
                    </a:cubicBezTo>
                    <a:cubicBezTo>
                      <a:pt x="8382" y="63"/>
                      <a:pt x="8390" y="72"/>
                      <a:pt x="8396" y="82"/>
                    </a:cubicBezTo>
                    <a:cubicBezTo>
                      <a:pt x="8403" y="92"/>
                      <a:pt x="8409" y="103"/>
                      <a:pt x="8414" y="114"/>
                    </a:cubicBezTo>
                    <a:cubicBezTo>
                      <a:pt x="8418" y="126"/>
                      <a:pt x="8422" y="137"/>
                      <a:pt x="8424" y="149"/>
                    </a:cubicBezTo>
                    <a:cubicBezTo>
                      <a:pt x="8426" y="161"/>
                      <a:pt x="8428" y="173"/>
                      <a:pt x="8428" y="185"/>
                    </a:cubicBezTo>
                    <a:lnTo>
                      <a:pt x="8428" y="5850"/>
                    </a:lnTo>
                    <a:cubicBezTo>
                      <a:pt x="8428" y="5862"/>
                      <a:pt x="8426" y="5875"/>
                      <a:pt x="8424" y="5887"/>
                    </a:cubicBezTo>
                    <a:cubicBezTo>
                      <a:pt x="8422" y="5898"/>
                      <a:pt x="8418" y="5910"/>
                      <a:pt x="8414" y="5921"/>
                    </a:cubicBezTo>
                    <a:cubicBezTo>
                      <a:pt x="8409" y="5933"/>
                      <a:pt x="8403" y="5943"/>
                      <a:pt x="8396" y="5953"/>
                    </a:cubicBezTo>
                    <a:cubicBezTo>
                      <a:pt x="8390" y="5964"/>
                      <a:pt x="8382" y="5973"/>
                      <a:pt x="8373" y="5982"/>
                    </a:cubicBezTo>
                    <a:cubicBezTo>
                      <a:pt x="8365" y="5990"/>
                      <a:pt x="8355" y="5998"/>
                      <a:pt x="8345" y="6005"/>
                    </a:cubicBezTo>
                    <a:cubicBezTo>
                      <a:pt x="8335" y="6011"/>
                      <a:pt x="8324" y="6017"/>
                      <a:pt x="8313" y="6022"/>
                    </a:cubicBezTo>
                    <a:cubicBezTo>
                      <a:pt x="8302" y="6027"/>
                      <a:pt x="8290" y="6030"/>
                      <a:pt x="8278" y="6032"/>
                    </a:cubicBezTo>
                    <a:cubicBezTo>
                      <a:pt x="8266" y="6035"/>
                      <a:pt x="8254" y="6036"/>
                      <a:pt x="8242" y="6036"/>
                    </a:cubicBezTo>
                    <a:lnTo>
                      <a:pt x="186" y="6036"/>
                    </a:lnTo>
                    <a:cubicBezTo>
                      <a:pt x="174" y="6036"/>
                      <a:pt x="162" y="6035"/>
                      <a:pt x="150" y="6032"/>
                    </a:cubicBezTo>
                    <a:cubicBezTo>
                      <a:pt x="138" y="6030"/>
                      <a:pt x="126" y="6027"/>
                      <a:pt x="115" y="6022"/>
                    </a:cubicBezTo>
                    <a:cubicBezTo>
                      <a:pt x="104" y="6017"/>
                      <a:pt x="93" y="6011"/>
                      <a:pt x="83" y="6005"/>
                    </a:cubicBezTo>
                    <a:cubicBezTo>
                      <a:pt x="73" y="5998"/>
                      <a:pt x="63" y="5990"/>
                      <a:pt x="55" y="5982"/>
                    </a:cubicBezTo>
                    <a:cubicBezTo>
                      <a:pt x="46" y="5973"/>
                      <a:pt x="38" y="5964"/>
                      <a:pt x="32" y="5953"/>
                    </a:cubicBezTo>
                    <a:cubicBezTo>
                      <a:pt x="25" y="5943"/>
                      <a:pt x="19" y="5933"/>
                      <a:pt x="14" y="5921"/>
                    </a:cubicBezTo>
                    <a:cubicBezTo>
                      <a:pt x="10" y="5910"/>
                      <a:pt x="6" y="5898"/>
                      <a:pt x="4" y="5887"/>
                    </a:cubicBezTo>
                    <a:cubicBezTo>
                      <a:pt x="2" y="5875"/>
                      <a:pt x="0" y="5862"/>
                      <a:pt x="0" y="5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9A85C8-938A-42C4-4000-2445E4F1B437}"/>
                  </a:ext>
                </a:extLst>
              </p:cNvPr>
              <p:cNvSpPr txBox="1"/>
              <p:nvPr/>
            </p:nvSpPr>
            <p:spPr>
              <a:xfrm>
                <a:off x="2167519" y="2719410"/>
                <a:ext cx="1354538" cy="384721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lang="ko-KR" altLang="en-US" sz="2500" dirty="0">
                    <a:solidFill>
                      <a:srgbClr val="1E40AF"/>
                    </a:solidFill>
                    <a:latin typeface="WenQuanYiZenHei"/>
                  </a:rPr>
                  <a:t>핵심 기능</a:t>
                </a:r>
                <a:endParaRPr lang="en-US" sz="25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6B32DDB-DB99-705F-314F-EFF7BCB04DC5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796680" y="3550786"/>
                <a:ext cx="200664" cy="200664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DE1E18-EBB5-84DA-30AB-916275611A35}"/>
                  </a:ext>
                </a:extLst>
              </p:cNvPr>
              <p:cNvSpPr txBox="1"/>
              <p:nvPr/>
            </p:nvSpPr>
            <p:spPr>
              <a:xfrm>
                <a:off x="1149883" y="3534829"/>
                <a:ext cx="3884030" cy="553998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lang="ko-KR" altLang="en-US" dirty="0">
                    <a:solidFill>
                      <a:srgbClr val="000000"/>
                    </a:solidFill>
                    <a:latin typeface="DejaVu Sans (본문)"/>
                  </a:rPr>
                  <a:t>시계</a:t>
                </a:r>
                <a:r>
                  <a:rPr lang="en-US" altLang="ko-KR" dirty="0">
                    <a:solidFill>
                      <a:srgbClr val="000000"/>
                    </a:solidFill>
                    <a:latin typeface="DejaVu Sans (본문)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DejaVu Sans (본문)"/>
                  </a:rPr>
                  <a:t>스톱워치</a:t>
                </a:r>
                <a:r>
                  <a:rPr lang="en-US" altLang="ko-KR" dirty="0">
                    <a:solidFill>
                      <a:srgbClr val="000000"/>
                    </a:solidFill>
                    <a:latin typeface="DejaVu Sans (본문)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DejaVu Sans (본문)"/>
                  </a:rPr>
                  <a:t>타이머</a:t>
                </a:r>
                <a:r>
                  <a:rPr lang="en-US" altLang="ko-KR" dirty="0">
                    <a:solidFill>
                      <a:srgbClr val="000000"/>
                    </a:solidFill>
                    <a:latin typeface="DejaVu Sans (본문)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DejaVu Sans (본문)"/>
                  </a:rPr>
                  <a:t>거리</a:t>
                </a:r>
                <a:r>
                  <a:rPr lang="en-US" altLang="ko-KR" dirty="0">
                    <a:solidFill>
                      <a:srgbClr val="000000"/>
                    </a:solidFill>
                    <a:latin typeface="DejaVu Sans (본문)"/>
                  </a:rPr>
                  <a:t>, </a:t>
                </a:r>
                <a:br>
                  <a:rPr lang="en-US" altLang="ko-KR" dirty="0">
                    <a:solidFill>
                      <a:srgbClr val="000000"/>
                    </a:solidFill>
                    <a:latin typeface="DejaVu Sans (본문)"/>
                  </a:rPr>
                </a:br>
                <a:r>
                  <a:rPr lang="ko-KR" altLang="en-US" dirty="0">
                    <a:solidFill>
                      <a:srgbClr val="000000"/>
                    </a:solidFill>
                    <a:latin typeface="DejaVu Sans (본문)"/>
                  </a:rPr>
                  <a:t>온도 및 습도 측정</a:t>
                </a:r>
                <a:endParaRPr lang="en-US" altLang="ko-KR" dirty="0">
                  <a:solidFill>
                    <a:srgbClr val="000000"/>
                  </a:solidFill>
                  <a:latin typeface="DejaVu Sans (본문)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AE38911-FBE3-7CA4-2582-2A680195593E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796680" y="4349087"/>
                <a:ext cx="200664" cy="200664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B8F63B-9E15-E69B-E71E-9999D808A2B1}"/>
                  </a:ext>
                </a:extLst>
              </p:cNvPr>
              <p:cNvSpPr txBox="1"/>
              <p:nvPr/>
            </p:nvSpPr>
            <p:spPr>
              <a:xfrm>
                <a:off x="1157128" y="4329720"/>
                <a:ext cx="3282950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Times New Roman"/>
                  </a:rPr>
                  <a:t>PC</a:t>
                </a:r>
                <a:r>
                  <a:rPr lang="ko-KR" altLang="en-US" dirty="0">
                    <a:solidFill>
                      <a:srgbClr val="000000"/>
                    </a:solidFill>
                    <a:latin typeface="Times New Roman"/>
                  </a:rPr>
                  <a:t>와의 통신으로 정보 확인 가능</a:t>
                </a:r>
                <a:endParaRPr lang="en-US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C88564C-C884-EC4D-EF01-CA58F82447DC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796680" y="4959254"/>
                <a:ext cx="200664" cy="200664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5E90AA-AD2B-441B-99FF-32F3748A0CF0}"/>
                  </a:ext>
                </a:extLst>
              </p:cNvPr>
              <p:cNvSpPr txBox="1"/>
              <p:nvPr/>
            </p:nvSpPr>
            <p:spPr>
              <a:xfrm>
                <a:off x="1153620" y="4953464"/>
                <a:ext cx="2192909" cy="27699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lang="ko-KR" altLang="en-US" dirty="0">
                    <a:solidFill>
                      <a:srgbClr val="000000"/>
                    </a:solidFill>
                    <a:latin typeface="Times New Roman"/>
                  </a:rPr>
                  <a:t>안정적인 데이터 전송</a:t>
                </a:r>
                <a:endParaRPr lang="en-US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11" name="자유형: 도형 196">
                <a:extLst>
                  <a:ext uri="{FF2B5EF4-FFF2-40B4-BE49-F238E27FC236}">
                    <a16:creationId xmlns:a16="http://schemas.microsoft.com/office/drawing/2014/main" id="{2BA2F599-2D11-3F9A-8F20-1E7EA40C0EDA}"/>
                  </a:ext>
                </a:extLst>
              </p:cNvPr>
              <p:cNvSpPr/>
              <p:nvPr/>
            </p:nvSpPr>
            <p:spPr>
              <a:xfrm>
                <a:off x="2467055" y="1797289"/>
                <a:ext cx="755472" cy="755471"/>
              </a:xfrm>
              <a:custGeom>
                <a:avLst/>
                <a:gdLst/>
                <a:ahLst/>
                <a:cxnLst/>
                <a:rect l="0" t="0" r="r" b="b"/>
                <a:pathLst>
                  <a:path w="1393" h="1393">
                    <a:moveTo>
                      <a:pt x="1393" y="696"/>
                    </a:moveTo>
                    <a:cubicBezTo>
                      <a:pt x="1393" y="719"/>
                      <a:pt x="1392" y="742"/>
                      <a:pt x="1390" y="764"/>
                    </a:cubicBezTo>
                    <a:cubicBezTo>
                      <a:pt x="1388" y="787"/>
                      <a:pt x="1384" y="810"/>
                      <a:pt x="1380" y="832"/>
                    </a:cubicBezTo>
                    <a:cubicBezTo>
                      <a:pt x="1375" y="854"/>
                      <a:pt x="1370" y="876"/>
                      <a:pt x="1363" y="899"/>
                    </a:cubicBezTo>
                    <a:cubicBezTo>
                      <a:pt x="1357" y="921"/>
                      <a:pt x="1349" y="943"/>
                      <a:pt x="1340" y="964"/>
                    </a:cubicBezTo>
                    <a:cubicBezTo>
                      <a:pt x="1332" y="985"/>
                      <a:pt x="1322" y="1005"/>
                      <a:pt x="1311" y="1025"/>
                    </a:cubicBezTo>
                    <a:cubicBezTo>
                      <a:pt x="1300" y="1045"/>
                      <a:pt x="1289" y="1065"/>
                      <a:pt x="1276" y="1084"/>
                    </a:cubicBezTo>
                    <a:cubicBezTo>
                      <a:pt x="1263" y="1103"/>
                      <a:pt x="1249" y="1121"/>
                      <a:pt x="1234" y="1139"/>
                    </a:cubicBezTo>
                    <a:cubicBezTo>
                      <a:pt x="1220" y="1157"/>
                      <a:pt x="1204" y="1173"/>
                      <a:pt x="1188" y="1190"/>
                    </a:cubicBezTo>
                    <a:cubicBezTo>
                      <a:pt x="1172" y="1206"/>
                      <a:pt x="1155" y="1221"/>
                      <a:pt x="1138" y="1235"/>
                    </a:cubicBezTo>
                    <a:cubicBezTo>
                      <a:pt x="1120" y="1250"/>
                      <a:pt x="1102" y="1263"/>
                      <a:pt x="1083" y="1276"/>
                    </a:cubicBezTo>
                    <a:cubicBezTo>
                      <a:pt x="1064" y="1289"/>
                      <a:pt x="1044" y="1301"/>
                      <a:pt x="1024" y="1311"/>
                    </a:cubicBezTo>
                    <a:cubicBezTo>
                      <a:pt x="1004" y="1322"/>
                      <a:pt x="983" y="1332"/>
                      <a:pt x="962" y="1340"/>
                    </a:cubicBezTo>
                    <a:cubicBezTo>
                      <a:pt x="941" y="1349"/>
                      <a:pt x="920" y="1357"/>
                      <a:pt x="898" y="1364"/>
                    </a:cubicBezTo>
                    <a:cubicBezTo>
                      <a:pt x="876" y="1370"/>
                      <a:pt x="854" y="1376"/>
                      <a:pt x="832" y="1380"/>
                    </a:cubicBezTo>
                    <a:cubicBezTo>
                      <a:pt x="809" y="1385"/>
                      <a:pt x="787" y="1388"/>
                      <a:pt x="764" y="1390"/>
                    </a:cubicBezTo>
                    <a:cubicBezTo>
                      <a:pt x="741" y="1392"/>
                      <a:pt x="719" y="1393"/>
                      <a:pt x="696" y="1393"/>
                    </a:cubicBezTo>
                    <a:cubicBezTo>
                      <a:pt x="673" y="1393"/>
                      <a:pt x="650" y="1392"/>
                      <a:pt x="628" y="1390"/>
                    </a:cubicBezTo>
                    <a:cubicBezTo>
                      <a:pt x="605" y="1388"/>
                      <a:pt x="582" y="1385"/>
                      <a:pt x="560" y="1380"/>
                    </a:cubicBezTo>
                    <a:cubicBezTo>
                      <a:pt x="538" y="1376"/>
                      <a:pt x="516" y="1370"/>
                      <a:pt x="494" y="1364"/>
                    </a:cubicBezTo>
                    <a:cubicBezTo>
                      <a:pt x="472" y="1357"/>
                      <a:pt x="450" y="1349"/>
                      <a:pt x="429" y="1340"/>
                    </a:cubicBezTo>
                    <a:cubicBezTo>
                      <a:pt x="408" y="1332"/>
                      <a:pt x="388" y="1322"/>
                      <a:pt x="368" y="1311"/>
                    </a:cubicBezTo>
                    <a:cubicBezTo>
                      <a:pt x="348" y="1301"/>
                      <a:pt x="328" y="1289"/>
                      <a:pt x="309" y="1276"/>
                    </a:cubicBezTo>
                    <a:cubicBezTo>
                      <a:pt x="290" y="1263"/>
                      <a:pt x="272" y="1250"/>
                      <a:pt x="254" y="1235"/>
                    </a:cubicBezTo>
                    <a:cubicBezTo>
                      <a:pt x="236" y="1221"/>
                      <a:pt x="220" y="1206"/>
                      <a:pt x="203" y="1190"/>
                    </a:cubicBezTo>
                    <a:cubicBezTo>
                      <a:pt x="187" y="1173"/>
                      <a:pt x="172" y="1157"/>
                      <a:pt x="158" y="1139"/>
                    </a:cubicBezTo>
                    <a:cubicBezTo>
                      <a:pt x="143" y="1121"/>
                      <a:pt x="130" y="1103"/>
                      <a:pt x="117" y="1084"/>
                    </a:cubicBezTo>
                    <a:cubicBezTo>
                      <a:pt x="104" y="1065"/>
                      <a:pt x="92" y="1045"/>
                      <a:pt x="82" y="1025"/>
                    </a:cubicBezTo>
                    <a:cubicBezTo>
                      <a:pt x="71" y="1005"/>
                      <a:pt x="61" y="985"/>
                      <a:pt x="53" y="964"/>
                    </a:cubicBezTo>
                    <a:cubicBezTo>
                      <a:pt x="44" y="943"/>
                      <a:pt x="36" y="921"/>
                      <a:pt x="30" y="899"/>
                    </a:cubicBezTo>
                    <a:cubicBezTo>
                      <a:pt x="23" y="876"/>
                      <a:pt x="17" y="854"/>
                      <a:pt x="13" y="832"/>
                    </a:cubicBezTo>
                    <a:cubicBezTo>
                      <a:pt x="8" y="810"/>
                      <a:pt x="5" y="787"/>
                      <a:pt x="3" y="764"/>
                    </a:cubicBezTo>
                    <a:cubicBezTo>
                      <a:pt x="1" y="742"/>
                      <a:pt x="0" y="719"/>
                      <a:pt x="0" y="696"/>
                    </a:cubicBezTo>
                    <a:cubicBezTo>
                      <a:pt x="0" y="673"/>
                      <a:pt x="1" y="651"/>
                      <a:pt x="3" y="628"/>
                    </a:cubicBezTo>
                    <a:cubicBezTo>
                      <a:pt x="5" y="605"/>
                      <a:pt x="8" y="583"/>
                      <a:pt x="13" y="560"/>
                    </a:cubicBezTo>
                    <a:cubicBezTo>
                      <a:pt x="17" y="538"/>
                      <a:pt x="23" y="516"/>
                      <a:pt x="30" y="494"/>
                    </a:cubicBezTo>
                    <a:cubicBezTo>
                      <a:pt x="36" y="472"/>
                      <a:pt x="44" y="451"/>
                      <a:pt x="53" y="430"/>
                    </a:cubicBezTo>
                    <a:cubicBezTo>
                      <a:pt x="61" y="409"/>
                      <a:pt x="71" y="388"/>
                      <a:pt x="82" y="368"/>
                    </a:cubicBezTo>
                    <a:cubicBezTo>
                      <a:pt x="92" y="348"/>
                      <a:pt x="104" y="328"/>
                      <a:pt x="117" y="309"/>
                    </a:cubicBezTo>
                    <a:cubicBezTo>
                      <a:pt x="130" y="290"/>
                      <a:pt x="143" y="272"/>
                      <a:pt x="158" y="254"/>
                    </a:cubicBezTo>
                    <a:cubicBezTo>
                      <a:pt x="172" y="237"/>
                      <a:pt x="187" y="220"/>
                      <a:pt x="203" y="204"/>
                    </a:cubicBezTo>
                    <a:cubicBezTo>
                      <a:pt x="220" y="188"/>
                      <a:pt x="236" y="172"/>
                      <a:pt x="254" y="158"/>
                    </a:cubicBezTo>
                    <a:cubicBezTo>
                      <a:pt x="272" y="143"/>
                      <a:pt x="290" y="130"/>
                      <a:pt x="309" y="117"/>
                    </a:cubicBezTo>
                    <a:cubicBezTo>
                      <a:pt x="328" y="104"/>
                      <a:pt x="348" y="93"/>
                      <a:pt x="368" y="82"/>
                    </a:cubicBezTo>
                    <a:cubicBezTo>
                      <a:pt x="388" y="71"/>
                      <a:pt x="408" y="61"/>
                      <a:pt x="429" y="53"/>
                    </a:cubicBezTo>
                    <a:cubicBezTo>
                      <a:pt x="450" y="44"/>
                      <a:pt x="472" y="36"/>
                      <a:pt x="494" y="30"/>
                    </a:cubicBezTo>
                    <a:cubicBezTo>
                      <a:pt x="516" y="23"/>
                      <a:pt x="538" y="18"/>
                      <a:pt x="560" y="13"/>
                    </a:cubicBezTo>
                    <a:cubicBezTo>
                      <a:pt x="582" y="9"/>
                      <a:pt x="605" y="5"/>
                      <a:pt x="628" y="3"/>
                    </a:cubicBezTo>
                    <a:cubicBezTo>
                      <a:pt x="650" y="1"/>
                      <a:pt x="673" y="0"/>
                      <a:pt x="696" y="0"/>
                    </a:cubicBezTo>
                    <a:cubicBezTo>
                      <a:pt x="719" y="0"/>
                      <a:pt x="741" y="1"/>
                      <a:pt x="764" y="3"/>
                    </a:cubicBezTo>
                    <a:cubicBezTo>
                      <a:pt x="787" y="5"/>
                      <a:pt x="809" y="9"/>
                      <a:pt x="832" y="13"/>
                    </a:cubicBezTo>
                    <a:cubicBezTo>
                      <a:pt x="854" y="18"/>
                      <a:pt x="876" y="23"/>
                      <a:pt x="898" y="30"/>
                    </a:cubicBezTo>
                    <a:cubicBezTo>
                      <a:pt x="920" y="36"/>
                      <a:pt x="941" y="44"/>
                      <a:pt x="962" y="53"/>
                    </a:cubicBezTo>
                    <a:cubicBezTo>
                      <a:pt x="983" y="61"/>
                      <a:pt x="1004" y="71"/>
                      <a:pt x="1024" y="82"/>
                    </a:cubicBezTo>
                    <a:cubicBezTo>
                      <a:pt x="1044" y="93"/>
                      <a:pt x="1064" y="104"/>
                      <a:pt x="1083" y="117"/>
                    </a:cubicBezTo>
                    <a:cubicBezTo>
                      <a:pt x="1102" y="130"/>
                      <a:pt x="1120" y="143"/>
                      <a:pt x="1138" y="158"/>
                    </a:cubicBezTo>
                    <a:cubicBezTo>
                      <a:pt x="1155" y="172"/>
                      <a:pt x="1172" y="188"/>
                      <a:pt x="1188" y="204"/>
                    </a:cubicBezTo>
                    <a:cubicBezTo>
                      <a:pt x="1204" y="220"/>
                      <a:pt x="1220" y="237"/>
                      <a:pt x="1234" y="254"/>
                    </a:cubicBezTo>
                    <a:cubicBezTo>
                      <a:pt x="1249" y="272"/>
                      <a:pt x="1263" y="290"/>
                      <a:pt x="1276" y="309"/>
                    </a:cubicBezTo>
                    <a:cubicBezTo>
                      <a:pt x="1289" y="328"/>
                      <a:pt x="1300" y="348"/>
                      <a:pt x="1311" y="368"/>
                    </a:cubicBezTo>
                    <a:cubicBezTo>
                      <a:pt x="1322" y="388"/>
                      <a:pt x="1332" y="409"/>
                      <a:pt x="1340" y="430"/>
                    </a:cubicBezTo>
                    <a:cubicBezTo>
                      <a:pt x="1349" y="451"/>
                      <a:pt x="1357" y="472"/>
                      <a:pt x="1363" y="494"/>
                    </a:cubicBezTo>
                    <a:cubicBezTo>
                      <a:pt x="1370" y="516"/>
                      <a:pt x="1375" y="538"/>
                      <a:pt x="1380" y="560"/>
                    </a:cubicBezTo>
                    <a:cubicBezTo>
                      <a:pt x="1384" y="583"/>
                      <a:pt x="1388" y="605"/>
                      <a:pt x="1390" y="628"/>
                    </a:cubicBezTo>
                    <a:cubicBezTo>
                      <a:pt x="1392" y="651"/>
                      <a:pt x="1393" y="673"/>
                      <a:pt x="1393" y="696"/>
                    </a:cubicBezTo>
                    <a:close/>
                  </a:path>
                </a:pathLst>
              </a:custGeom>
              <a:solidFill>
                <a:srgbClr val="E6F0FF"/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>
                  <a:solidFill>
                    <a:srgbClr val="000000"/>
                  </a:solidFill>
                  <a:latin typeface="Times New Roman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094CBF6-CE2A-71C5-4618-8C2A748FB1A9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2586909" y="1962821"/>
                <a:ext cx="515760" cy="503286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A353851-10F4-6FA2-0091-58FFAF65640D}"/>
                </a:ext>
              </a:extLst>
            </p:cNvPr>
            <p:cNvGrpSpPr/>
            <p:nvPr/>
          </p:nvGrpSpPr>
          <p:grpSpPr>
            <a:xfrm>
              <a:off x="5559930" y="1495211"/>
              <a:ext cx="4570795" cy="4311699"/>
              <a:chOff x="5559930" y="1495211"/>
              <a:chExt cx="4570795" cy="4311699"/>
            </a:xfrm>
          </p:grpSpPr>
          <p:sp>
            <p:nvSpPr>
              <p:cNvPr id="21" name="자유형: 도형 255">
                <a:extLst>
                  <a:ext uri="{FF2B5EF4-FFF2-40B4-BE49-F238E27FC236}">
                    <a16:creationId xmlns:a16="http://schemas.microsoft.com/office/drawing/2014/main" id="{3A7EF4A8-7351-F45F-F6D2-3A4CEB3FEECC}"/>
                  </a:ext>
                </a:extLst>
              </p:cNvPr>
              <p:cNvSpPr/>
              <p:nvPr/>
            </p:nvSpPr>
            <p:spPr>
              <a:xfrm>
                <a:off x="5559930" y="1495211"/>
                <a:ext cx="4570795" cy="4311699"/>
              </a:xfrm>
              <a:custGeom>
                <a:avLst/>
                <a:gdLst/>
                <a:ahLst/>
                <a:cxnLst/>
                <a:rect l="0" t="0" r="r" b="b"/>
                <a:pathLst>
                  <a:path w="8428" h="6036">
                    <a:moveTo>
                      <a:pt x="0" y="5850"/>
                    </a:moveTo>
                    <a:lnTo>
                      <a:pt x="0" y="185"/>
                    </a:lnTo>
                    <a:cubicBezTo>
                      <a:pt x="0" y="173"/>
                      <a:pt x="2" y="161"/>
                      <a:pt x="4" y="149"/>
                    </a:cubicBezTo>
                    <a:cubicBezTo>
                      <a:pt x="6" y="137"/>
                      <a:pt x="10" y="126"/>
                      <a:pt x="14" y="114"/>
                    </a:cubicBezTo>
                    <a:cubicBezTo>
                      <a:pt x="19" y="103"/>
                      <a:pt x="25" y="92"/>
                      <a:pt x="32" y="82"/>
                    </a:cubicBezTo>
                    <a:cubicBezTo>
                      <a:pt x="38" y="72"/>
                      <a:pt x="46" y="63"/>
                      <a:pt x="55" y="54"/>
                    </a:cubicBezTo>
                    <a:cubicBezTo>
                      <a:pt x="63" y="45"/>
                      <a:pt x="73" y="38"/>
                      <a:pt x="83" y="31"/>
                    </a:cubicBezTo>
                    <a:cubicBezTo>
                      <a:pt x="93" y="24"/>
                      <a:pt x="104" y="18"/>
                      <a:pt x="115" y="14"/>
                    </a:cubicBezTo>
                    <a:cubicBezTo>
                      <a:pt x="126" y="9"/>
                      <a:pt x="138" y="6"/>
                      <a:pt x="150" y="3"/>
                    </a:cubicBezTo>
                    <a:cubicBezTo>
                      <a:pt x="162" y="1"/>
                      <a:pt x="174" y="0"/>
                      <a:pt x="186" y="0"/>
                    </a:cubicBezTo>
                    <a:lnTo>
                      <a:pt x="8242" y="0"/>
                    </a:lnTo>
                    <a:cubicBezTo>
                      <a:pt x="8254" y="0"/>
                      <a:pt x="8266" y="1"/>
                      <a:pt x="8278" y="3"/>
                    </a:cubicBezTo>
                    <a:cubicBezTo>
                      <a:pt x="8290" y="6"/>
                      <a:pt x="8302" y="9"/>
                      <a:pt x="8313" y="14"/>
                    </a:cubicBezTo>
                    <a:cubicBezTo>
                      <a:pt x="8324" y="18"/>
                      <a:pt x="8335" y="24"/>
                      <a:pt x="8345" y="31"/>
                    </a:cubicBezTo>
                    <a:cubicBezTo>
                      <a:pt x="8355" y="38"/>
                      <a:pt x="8365" y="45"/>
                      <a:pt x="8373" y="54"/>
                    </a:cubicBezTo>
                    <a:cubicBezTo>
                      <a:pt x="8382" y="63"/>
                      <a:pt x="8390" y="72"/>
                      <a:pt x="8396" y="82"/>
                    </a:cubicBezTo>
                    <a:cubicBezTo>
                      <a:pt x="8403" y="92"/>
                      <a:pt x="8409" y="103"/>
                      <a:pt x="8414" y="114"/>
                    </a:cubicBezTo>
                    <a:cubicBezTo>
                      <a:pt x="8418" y="126"/>
                      <a:pt x="8422" y="137"/>
                      <a:pt x="8424" y="149"/>
                    </a:cubicBezTo>
                    <a:cubicBezTo>
                      <a:pt x="8426" y="161"/>
                      <a:pt x="8428" y="173"/>
                      <a:pt x="8428" y="185"/>
                    </a:cubicBezTo>
                    <a:lnTo>
                      <a:pt x="8428" y="5850"/>
                    </a:lnTo>
                    <a:cubicBezTo>
                      <a:pt x="8428" y="5862"/>
                      <a:pt x="8426" y="5875"/>
                      <a:pt x="8424" y="5887"/>
                    </a:cubicBezTo>
                    <a:cubicBezTo>
                      <a:pt x="8422" y="5898"/>
                      <a:pt x="8418" y="5910"/>
                      <a:pt x="8414" y="5921"/>
                    </a:cubicBezTo>
                    <a:cubicBezTo>
                      <a:pt x="8409" y="5933"/>
                      <a:pt x="8403" y="5943"/>
                      <a:pt x="8396" y="5953"/>
                    </a:cubicBezTo>
                    <a:cubicBezTo>
                      <a:pt x="8390" y="5964"/>
                      <a:pt x="8382" y="5973"/>
                      <a:pt x="8373" y="5982"/>
                    </a:cubicBezTo>
                    <a:cubicBezTo>
                      <a:pt x="8365" y="5990"/>
                      <a:pt x="8355" y="5998"/>
                      <a:pt x="8345" y="6005"/>
                    </a:cubicBezTo>
                    <a:cubicBezTo>
                      <a:pt x="8335" y="6011"/>
                      <a:pt x="8324" y="6017"/>
                      <a:pt x="8313" y="6022"/>
                    </a:cubicBezTo>
                    <a:cubicBezTo>
                      <a:pt x="8302" y="6027"/>
                      <a:pt x="8290" y="6030"/>
                      <a:pt x="8278" y="6032"/>
                    </a:cubicBezTo>
                    <a:cubicBezTo>
                      <a:pt x="8266" y="6035"/>
                      <a:pt x="8254" y="6036"/>
                      <a:pt x="8242" y="6036"/>
                    </a:cubicBezTo>
                    <a:lnTo>
                      <a:pt x="186" y="6036"/>
                    </a:lnTo>
                    <a:cubicBezTo>
                      <a:pt x="174" y="6036"/>
                      <a:pt x="162" y="6035"/>
                      <a:pt x="150" y="6032"/>
                    </a:cubicBezTo>
                    <a:cubicBezTo>
                      <a:pt x="138" y="6030"/>
                      <a:pt x="126" y="6027"/>
                      <a:pt x="115" y="6022"/>
                    </a:cubicBezTo>
                    <a:cubicBezTo>
                      <a:pt x="104" y="6017"/>
                      <a:pt x="93" y="6011"/>
                      <a:pt x="83" y="6005"/>
                    </a:cubicBezTo>
                    <a:cubicBezTo>
                      <a:pt x="73" y="5998"/>
                      <a:pt x="63" y="5990"/>
                      <a:pt x="55" y="5982"/>
                    </a:cubicBezTo>
                    <a:cubicBezTo>
                      <a:pt x="46" y="5973"/>
                      <a:pt x="38" y="5964"/>
                      <a:pt x="32" y="5953"/>
                    </a:cubicBezTo>
                    <a:cubicBezTo>
                      <a:pt x="25" y="5943"/>
                      <a:pt x="19" y="5933"/>
                      <a:pt x="14" y="5921"/>
                    </a:cubicBezTo>
                    <a:cubicBezTo>
                      <a:pt x="10" y="5910"/>
                      <a:pt x="6" y="5898"/>
                      <a:pt x="4" y="5887"/>
                    </a:cubicBezTo>
                    <a:cubicBezTo>
                      <a:pt x="2" y="5875"/>
                      <a:pt x="0" y="5862"/>
                      <a:pt x="0" y="5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DCADBE-5343-AD4C-C33A-8B2AE602D26F}"/>
                  </a:ext>
                </a:extLst>
              </p:cNvPr>
              <p:cNvSpPr txBox="1"/>
              <p:nvPr/>
            </p:nvSpPr>
            <p:spPr>
              <a:xfrm>
                <a:off x="6847457" y="2715268"/>
                <a:ext cx="1995739" cy="384721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lang="ko-KR" altLang="en-US" sz="2500" dirty="0">
                    <a:solidFill>
                      <a:srgbClr val="1E40AF"/>
                    </a:solidFill>
                    <a:latin typeface="WenQuanYiZenHei"/>
                  </a:rPr>
                  <a:t>프로젝트 목표</a:t>
                </a:r>
                <a:endParaRPr lang="en-US" sz="25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5C6D92E-EEEC-343F-07F9-4C21355FFAAC}"/>
                  </a:ext>
                </a:extLst>
              </p:cNvPr>
              <p:cNvGrpSpPr/>
              <p:nvPr/>
            </p:nvGrpSpPr>
            <p:grpSpPr>
              <a:xfrm>
                <a:off x="5720678" y="3534829"/>
                <a:ext cx="4080185" cy="553998"/>
                <a:chOff x="6219124" y="3537376"/>
                <a:chExt cx="4080185" cy="553998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E906119-404B-8BCA-7524-68CA9212E0B4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6219124" y="3553333"/>
                  <a:ext cx="200664" cy="200664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94B7453-ED2D-BBD7-65CF-6773AA3D6C1B}"/>
                    </a:ext>
                  </a:extLst>
                </p:cNvPr>
                <p:cNvSpPr txBox="1"/>
                <p:nvPr/>
              </p:nvSpPr>
              <p:spPr>
                <a:xfrm>
                  <a:off x="6572327" y="3537376"/>
                  <a:ext cx="3726982" cy="553998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00000"/>
                      </a:solidFill>
                      <a:latin typeface="WenQuanYiZenHei"/>
                    </a:rPr>
                    <a:t>시스템 설계의 안정적인 데이터 통신 </a:t>
                  </a:r>
                  <a:r>
                    <a:rPr lang="en-US" altLang="ko-KR" dirty="0">
                      <a:solidFill>
                        <a:srgbClr val="000000"/>
                      </a:solidFill>
                      <a:latin typeface="WenQuanYiZenHei"/>
                    </a:rPr>
                    <a:t/>
                  </a:r>
                  <a:br>
                    <a:rPr lang="en-US" altLang="ko-KR" dirty="0">
                      <a:solidFill>
                        <a:srgbClr val="000000"/>
                      </a:solidFill>
                      <a:latin typeface="WenQuanYiZenHei"/>
                    </a:rPr>
                  </a:br>
                  <a:r>
                    <a:rPr lang="ko-KR" altLang="en-US" dirty="0">
                      <a:solidFill>
                        <a:srgbClr val="000000"/>
                      </a:solidFill>
                      <a:latin typeface="WenQuanYiZenHei"/>
                    </a:rPr>
                    <a:t>기술을 구현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C516D13-D06F-C09F-6FFF-8C302F98F3D3}"/>
                  </a:ext>
                </a:extLst>
              </p:cNvPr>
              <p:cNvGrpSpPr/>
              <p:nvPr/>
            </p:nvGrpSpPr>
            <p:grpSpPr>
              <a:xfrm>
                <a:off x="5720678" y="4329719"/>
                <a:ext cx="3584857" cy="276999"/>
                <a:chOff x="6219124" y="3986814"/>
                <a:chExt cx="3584857" cy="276999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2F85EE15-3089-0F1B-15AD-28CAACCC029F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6219124" y="4006182"/>
                  <a:ext cx="200664" cy="200664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C22CF37-BEA5-25D2-D7CF-3B9F4D511928}"/>
                    </a:ext>
                  </a:extLst>
                </p:cNvPr>
                <p:cNvSpPr txBox="1"/>
                <p:nvPr/>
              </p:nvSpPr>
              <p:spPr>
                <a:xfrm>
                  <a:off x="6572327" y="3986814"/>
                  <a:ext cx="3231654" cy="276999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00000"/>
                      </a:solidFill>
                      <a:latin typeface="Times New Roman"/>
                    </a:rPr>
                    <a:t>다양한 환경 데이터 정보를 수집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70AFD75-5B7E-7471-16AA-8CAA4CE371E9}"/>
                  </a:ext>
                </a:extLst>
              </p:cNvPr>
              <p:cNvGrpSpPr/>
              <p:nvPr/>
            </p:nvGrpSpPr>
            <p:grpSpPr>
              <a:xfrm>
                <a:off x="5731274" y="4986101"/>
                <a:ext cx="4264100" cy="276999"/>
                <a:chOff x="6219124" y="4453784"/>
                <a:chExt cx="4264100" cy="276999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1720F3E8-25E5-2E2A-7223-42655B515108}"/>
                    </a:ext>
                  </a:extLst>
                </p:cNvPr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6219124" y="4459573"/>
                  <a:ext cx="200664" cy="200664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1A3A19C-0B0D-BA87-81D7-3F6352454AA6}"/>
                    </a:ext>
                  </a:extLst>
                </p:cNvPr>
                <p:cNvSpPr txBox="1"/>
                <p:nvPr/>
              </p:nvSpPr>
              <p:spPr>
                <a:xfrm>
                  <a:off x="6576064" y="4453784"/>
                  <a:ext cx="3907160" cy="276999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wrap="none" lIns="0" tIns="0" rIns="0" bIns="0" anchor="t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000000"/>
                      </a:solidFill>
                      <a:latin typeface="Times New Roman"/>
                    </a:rPr>
                    <a:t>이후 스마트 </a:t>
                  </a:r>
                  <a:r>
                    <a:rPr lang="en-US" altLang="ko-KR" dirty="0" err="1">
                      <a:solidFill>
                        <a:srgbClr val="000000"/>
                      </a:solidFill>
                      <a:latin typeface="Times New Roman"/>
                    </a:rPr>
                    <a:t>IoT</a:t>
                  </a:r>
                  <a:r>
                    <a:rPr lang="en-US" altLang="ko-KR" dirty="0">
                      <a:solidFill>
                        <a:srgbClr val="000000"/>
                      </a:solidFill>
                      <a:latin typeface="Times New Roman"/>
                    </a:rPr>
                    <a:t> </a:t>
                  </a:r>
                  <a:r>
                    <a:rPr lang="ko-KR" altLang="en-US" dirty="0">
                      <a:solidFill>
                        <a:srgbClr val="000000"/>
                      </a:solidFill>
                      <a:latin typeface="Times New Roman"/>
                    </a:rPr>
                    <a:t>환경 구축을 위한 발판</a:t>
                  </a:r>
                  <a:endParaRPr lang="en-US" dirty="0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</p:grpSp>
          <p:sp>
            <p:nvSpPr>
              <p:cNvPr id="24" name="자유형: 도형 259">
                <a:extLst>
                  <a:ext uri="{FF2B5EF4-FFF2-40B4-BE49-F238E27FC236}">
                    <a16:creationId xmlns:a16="http://schemas.microsoft.com/office/drawing/2014/main" id="{00177359-645E-8927-A1D5-0C2ED1E9789F}"/>
                  </a:ext>
                </a:extLst>
              </p:cNvPr>
              <p:cNvSpPr/>
              <p:nvPr/>
            </p:nvSpPr>
            <p:spPr>
              <a:xfrm>
                <a:off x="7467592" y="1797292"/>
                <a:ext cx="755472" cy="755472"/>
              </a:xfrm>
              <a:custGeom>
                <a:avLst/>
                <a:gdLst/>
                <a:ahLst/>
                <a:cxnLst/>
                <a:rect l="0" t="0" r="r" b="b"/>
                <a:pathLst>
                  <a:path w="1393" h="1393">
                    <a:moveTo>
                      <a:pt x="1393" y="696"/>
                    </a:moveTo>
                    <a:cubicBezTo>
                      <a:pt x="1393" y="719"/>
                      <a:pt x="1392" y="742"/>
                      <a:pt x="1390" y="764"/>
                    </a:cubicBezTo>
                    <a:cubicBezTo>
                      <a:pt x="1388" y="787"/>
                      <a:pt x="1384" y="810"/>
                      <a:pt x="1380" y="832"/>
                    </a:cubicBezTo>
                    <a:cubicBezTo>
                      <a:pt x="1375" y="854"/>
                      <a:pt x="1370" y="876"/>
                      <a:pt x="1363" y="899"/>
                    </a:cubicBezTo>
                    <a:cubicBezTo>
                      <a:pt x="1357" y="921"/>
                      <a:pt x="1349" y="943"/>
                      <a:pt x="1340" y="964"/>
                    </a:cubicBezTo>
                    <a:cubicBezTo>
                      <a:pt x="1332" y="985"/>
                      <a:pt x="1322" y="1005"/>
                      <a:pt x="1311" y="1025"/>
                    </a:cubicBezTo>
                    <a:cubicBezTo>
                      <a:pt x="1300" y="1045"/>
                      <a:pt x="1289" y="1065"/>
                      <a:pt x="1276" y="1084"/>
                    </a:cubicBezTo>
                    <a:cubicBezTo>
                      <a:pt x="1263" y="1103"/>
                      <a:pt x="1249" y="1121"/>
                      <a:pt x="1234" y="1139"/>
                    </a:cubicBezTo>
                    <a:cubicBezTo>
                      <a:pt x="1220" y="1157"/>
                      <a:pt x="1204" y="1173"/>
                      <a:pt x="1188" y="1190"/>
                    </a:cubicBezTo>
                    <a:cubicBezTo>
                      <a:pt x="1172" y="1206"/>
                      <a:pt x="1155" y="1221"/>
                      <a:pt x="1138" y="1235"/>
                    </a:cubicBezTo>
                    <a:cubicBezTo>
                      <a:pt x="1120" y="1250"/>
                      <a:pt x="1102" y="1263"/>
                      <a:pt x="1083" y="1276"/>
                    </a:cubicBezTo>
                    <a:cubicBezTo>
                      <a:pt x="1064" y="1289"/>
                      <a:pt x="1044" y="1301"/>
                      <a:pt x="1024" y="1311"/>
                    </a:cubicBezTo>
                    <a:cubicBezTo>
                      <a:pt x="1004" y="1322"/>
                      <a:pt x="983" y="1332"/>
                      <a:pt x="962" y="1340"/>
                    </a:cubicBezTo>
                    <a:cubicBezTo>
                      <a:pt x="941" y="1349"/>
                      <a:pt x="920" y="1357"/>
                      <a:pt x="898" y="1364"/>
                    </a:cubicBezTo>
                    <a:cubicBezTo>
                      <a:pt x="876" y="1370"/>
                      <a:pt x="854" y="1376"/>
                      <a:pt x="832" y="1380"/>
                    </a:cubicBezTo>
                    <a:cubicBezTo>
                      <a:pt x="809" y="1385"/>
                      <a:pt x="787" y="1388"/>
                      <a:pt x="764" y="1390"/>
                    </a:cubicBezTo>
                    <a:cubicBezTo>
                      <a:pt x="741" y="1392"/>
                      <a:pt x="719" y="1393"/>
                      <a:pt x="696" y="1393"/>
                    </a:cubicBezTo>
                    <a:cubicBezTo>
                      <a:pt x="673" y="1393"/>
                      <a:pt x="650" y="1392"/>
                      <a:pt x="628" y="1390"/>
                    </a:cubicBezTo>
                    <a:cubicBezTo>
                      <a:pt x="605" y="1388"/>
                      <a:pt x="582" y="1385"/>
                      <a:pt x="560" y="1380"/>
                    </a:cubicBezTo>
                    <a:cubicBezTo>
                      <a:pt x="538" y="1376"/>
                      <a:pt x="516" y="1370"/>
                      <a:pt x="494" y="1364"/>
                    </a:cubicBezTo>
                    <a:cubicBezTo>
                      <a:pt x="472" y="1357"/>
                      <a:pt x="450" y="1349"/>
                      <a:pt x="429" y="1340"/>
                    </a:cubicBezTo>
                    <a:cubicBezTo>
                      <a:pt x="408" y="1332"/>
                      <a:pt x="388" y="1322"/>
                      <a:pt x="368" y="1311"/>
                    </a:cubicBezTo>
                    <a:cubicBezTo>
                      <a:pt x="348" y="1301"/>
                      <a:pt x="328" y="1289"/>
                      <a:pt x="309" y="1276"/>
                    </a:cubicBezTo>
                    <a:cubicBezTo>
                      <a:pt x="290" y="1263"/>
                      <a:pt x="272" y="1250"/>
                      <a:pt x="254" y="1235"/>
                    </a:cubicBezTo>
                    <a:cubicBezTo>
                      <a:pt x="236" y="1221"/>
                      <a:pt x="220" y="1206"/>
                      <a:pt x="203" y="1190"/>
                    </a:cubicBezTo>
                    <a:cubicBezTo>
                      <a:pt x="187" y="1173"/>
                      <a:pt x="172" y="1157"/>
                      <a:pt x="158" y="1139"/>
                    </a:cubicBezTo>
                    <a:cubicBezTo>
                      <a:pt x="143" y="1121"/>
                      <a:pt x="130" y="1103"/>
                      <a:pt x="117" y="1084"/>
                    </a:cubicBezTo>
                    <a:cubicBezTo>
                      <a:pt x="104" y="1065"/>
                      <a:pt x="92" y="1045"/>
                      <a:pt x="82" y="1025"/>
                    </a:cubicBezTo>
                    <a:cubicBezTo>
                      <a:pt x="71" y="1005"/>
                      <a:pt x="61" y="985"/>
                      <a:pt x="53" y="964"/>
                    </a:cubicBezTo>
                    <a:cubicBezTo>
                      <a:pt x="44" y="943"/>
                      <a:pt x="36" y="921"/>
                      <a:pt x="30" y="899"/>
                    </a:cubicBezTo>
                    <a:cubicBezTo>
                      <a:pt x="23" y="876"/>
                      <a:pt x="17" y="854"/>
                      <a:pt x="13" y="832"/>
                    </a:cubicBezTo>
                    <a:cubicBezTo>
                      <a:pt x="8" y="810"/>
                      <a:pt x="5" y="787"/>
                      <a:pt x="3" y="764"/>
                    </a:cubicBezTo>
                    <a:cubicBezTo>
                      <a:pt x="1" y="742"/>
                      <a:pt x="0" y="719"/>
                      <a:pt x="0" y="696"/>
                    </a:cubicBezTo>
                    <a:cubicBezTo>
                      <a:pt x="0" y="673"/>
                      <a:pt x="1" y="651"/>
                      <a:pt x="3" y="628"/>
                    </a:cubicBezTo>
                    <a:cubicBezTo>
                      <a:pt x="5" y="605"/>
                      <a:pt x="8" y="583"/>
                      <a:pt x="13" y="560"/>
                    </a:cubicBezTo>
                    <a:cubicBezTo>
                      <a:pt x="17" y="538"/>
                      <a:pt x="23" y="516"/>
                      <a:pt x="30" y="494"/>
                    </a:cubicBezTo>
                    <a:cubicBezTo>
                      <a:pt x="36" y="472"/>
                      <a:pt x="44" y="451"/>
                      <a:pt x="53" y="430"/>
                    </a:cubicBezTo>
                    <a:cubicBezTo>
                      <a:pt x="61" y="409"/>
                      <a:pt x="71" y="388"/>
                      <a:pt x="82" y="368"/>
                    </a:cubicBezTo>
                    <a:cubicBezTo>
                      <a:pt x="92" y="348"/>
                      <a:pt x="104" y="328"/>
                      <a:pt x="117" y="309"/>
                    </a:cubicBezTo>
                    <a:cubicBezTo>
                      <a:pt x="130" y="290"/>
                      <a:pt x="143" y="272"/>
                      <a:pt x="158" y="254"/>
                    </a:cubicBezTo>
                    <a:cubicBezTo>
                      <a:pt x="172" y="237"/>
                      <a:pt x="187" y="220"/>
                      <a:pt x="203" y="204"/>
                    </a:cubicBezTo>
                    <a:cubicBezTo>
                      <a:pt x="220" y="188"/>
                      <a:pt x="236" y="172"/>
                      <a:pt x="254" y="158"/>
                    </a:cubicBezTo>
                    <a:cubicBezTo>
                      <a:pt x="272" y="143"/>
                      <a:pt x="290" y="130"/>
                      <a:pt x="309" y="117"/>
                    </a:cubicBezTo>
                    <a:cubicBezTo>
                      <a:pt x="328" y="104"/>
                      <a:pt x="348" y="93"/>
                      <a:pt x="368" y="82"/>
                    </a:cubicBezTo>
                    <a:cubicBezTo>
                      <a:pt x="388" y="71"/>
                      <a:pt x="408" y="61"/>
                      <a:pt x="429" y="53"/>
                    </a:cubicBezTo>
                    <a:cubicBezTo>
                      <a:pt x="450" y="44"/>
                      <a:pt x="472" y="36"/>
                      <a:pt x="494" y="30"/>
                    </a:cubicBezTo>
                    <a:cubicBezTo>
                      <a:pt x="516" y="23"/>
                      <a:pt x="538" y="18"/>
                      <a:pt x="560" y="13"/>
                    </a:cubicBezTo>
                    <a:cubicBezTo>
                      <a:pt x="582" y="9"/>
                      <a:pt x="605" y="5"/>
                      <a:pt x="628" y="3"/>
                    </a:cubicBezTo>
                    <a:cubicBezTo>
                      <a:pt x="650" y="1"/>
                      <a:pt x="673" y="0"/>
                      <a:pt x="696" y="0"/>
                    </a:cubicBezTo>
                    <a:cubicBezTo>
                      <a:pt x="719" y="0"/>
                      <a:pt x="741" y="1"/>
                      <a:pt x="764" y="3"/>
                    </a:cubicBezTo>
                    <a:cubicBezTo>
                      <a:pt x="787" y="5"/>
                      <a:pt x="809" y="9"/>
                      <a:pt x="832" y="13"/>
                    </a:cubicBezTo>
                    <a:cubicBezTo>
                      <a:pt x="854" y="18"/>
                      <a:pt x="876" y="23"/>
                      <a:pt x="898" y="30"/>
                    </a:cubicBezTo>
                    <a:cubicBezTo>
                      <a:pt x="920" y="36"/>
                      <a:pt x="941" y="44"/>
                      <a:pt x="962" y="53"/>
                    </a:cubicBezTo>
                    <a:cubicBezTo>
                      <a:pt x="983" y="61"/>
                      <a:pt x="1004" y="71"/>
                      <a:pt x="1024" y="82"/>
                    </a:cubicBezTo>
                    <a:cubicBezTo>
                      <a:pt x="1044" y="93"/>
                      <a:pt x="1064" y="104"/>
                      <a:pt x="1083" y="117"/>
                    </a:cubicBezTo>
                    <a:cubicBezTo>
                      <a:pt x="1102" y="130"/>
                      <a:pt x="1120" y="143"/>
                      <a:pt x="1138" y="158"/>
                    </a:cubicBezTo>
                    <a:cubicBezTo>
                      <a:pt x="1155" y="172"/>
                      <a:pt x="1172" y="188"/>
                      <a:pt x="1188" y="204"/>
                    </a:cubicBezTo>
                    <a:cubicBezTo>
                      <a:pt x="1204" y="220"/>
                      <a:pt x="1220" y="237"/>
                      <a:pt x="1234" y="254"/>
                    </a:cubicBezTo>
                    <a:cubicBezTo>
                      <a:pt x="1249" y="272"/>
                      <a:pt x="1263" y="290"/>
                      <a:pt x="1276" y="309"/>
                    </a:cubicBezTo>
                    <a:cubicBezTo>
                      <a:pt x="1289" y="328"/>
                      <a:pt x="1300" y="348"/>
                      <a:pt x="1311" y="368"/>
                    </a:cubicBezTo>
                    <a:cubicBezTo>
                      <a:pt x="1322" y="388"/>
                      <a:pt x="1332" y="409"/>
                      <a:pt x="1340" y="430"/>
                    </a:cubicBezTo>
                    <a:cubicBezTo>
                      <a:pt x="1349" y="451"/>
                      <a:pt x="1357" y="472"/>
                      <a:pt x="1363" y="494"/>
                    </a:cubicBezTo>
                    <a:cubicBezTo>
                      <a:pt x="1370" y="516"/>
                      <a:pt x="1375" y="538"/>
                      <a:pt x="1380" y="560"/>
                    </a:cubicBezTo>
                    <a:cubicBezTo>
                      <a:pt x="1384" y="583"/>
                      <a:pt x="1388" y="605"/>
                      <a:pt x="1390" y="628"/>
                    </a:cubicBezTo>
                    <a:cubicBezTo>
                      <a:pt x="1392" y="651"/>
                      <a:pt x="1393" y="673"/>
                      <a:pt x="1393" y="696"/>
                    </a:cubicBezTo>
                    <a:close/>
                  </a:path>
                </a:pathLst>
              </a:custGeom>
              <a:solidFill>
                <a:srgbClr val="E6F0FF"/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>
                  <a:solidFill>
                    <a:srgbClr val="000000"/>
                  </a:solidFill>
                  <a:latin typeface="Times New Roman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CA80F81-CC3F-F42A-BEBD-C3C8337B96A2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672314" y="1959796"/>
                <a:ext cx="376922" cy="452849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73107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C3068-F868-8C73-3054-C7422F8A3567}"/>
              </a:ext>
            </a:extLst>
          </p:cNvPr>
          <p:cNvSpPr/>
          <p:nvPr/>
        </p:nvSpPr>
        <p:spPr>
          <a:xfrm>
            <a:off x="2159032" y="2546842"/>
            <a:ext cx="6378533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en-US" altLang="ko-KR" sz="5395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Ultra Sonic Sensor</a:t>
            </a:r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23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576,100개 이상의 Question 스톡 사진, 그림 및 Royalty-Free 이미지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906">
            <a:off x="5933381" y="2001737"/>
            <a:ext cx="1984375" cy="19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Question Emoji PNG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58" y="2939914"/>
            <a:ext cx="2900900" cy="29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0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187098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Overview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AutoShape 6" descr="Question Clipart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AC3068-F868-8C73-3054-C7422F8A3567}"/>
              </a:ext>
            </a:extLst>
          </p:cNvPr>
          <p:cNvSpPr/>
          <p:nvPr/>
        </p:nvSpPr>
        <p:spPr>
          <a:xfrm>
            <a:off x="3252544" y="807500"/>
            <a:ext cx="184593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AC3068-F868-8C73-3054-C7422F8A3567}"/>
              </a:ext>
            </a:extLst>
          </p:cNvPr>
          <p:cNvSpPr/>
          <p:nvPr/>
        </p:nvSpPr>
        <p:spPr>
          <a:xfrm>
            <a:off x="559391" y="820552"/>
            <a:ext cx="9854609" cy="769373"/>
          </a:xfrm>
          <a:prstGeom prst="rect">
            <a:avLst/>
          </a:prstGeom>
          <a:noFill/>
        </p:spPr>
        <p:txBody>
          <a:bodyPr wrap="square" lIns="91372" tIns="45686" rIns="91372" bIns="45686">
            <a:spAutoFit/>
          </a:bodyPr>
          <a:lstStyle/>
          <a:p>
            <a:pPr algn="ctr"/>
            <a:r>
              <a:rPr lang="en-US" altLang="ko-KR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How do you measure distance?</a:t>
            </a:r>
            <a:endParaRPr lang="en-US" altLang="ko-KR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92D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15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ltrasonic Sensor HC-SR04 and Arduino - Complete Gui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5" t="-3885"/>
          <a:stretch/>
        </p:blipFill>
        <p:spPr bwMode="auto">
          <a:xfrm>
            <a:off x="-139372" y="1105862"/>
            <a:ext cx="6066062" cy="41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0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1870988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Overview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663D4A-1DC4-DC1A-95FD-C6BEB97EF6C3}"/>
              </a:ext>
            </a:extLst>
          </p:cNvPr>
          <p:cNvGrpSpPr/>
          <p:nvPr/>
        </p:nvGrpSpPr>
        <p:grpSpPr>
          <a:xfrm>
            <a:off x="6023981" y="1275347"/>
            <a:ext cx="4594389" cy="3917303"/>
            <a:chOff x="559390" y="1543466"/>
            <a:chExt cx="4570795" cy="4311699"/>
          </a:xfrm>
        </p:grpSpPr>
        <p:sp>
          <p:nvSpPr>
            <p:cNvPr id="7" name="자유형: 도형 192">
              <a:extLst>
                <a:ext uri="{FF2B5EF4-FFF2-40B4-BE49-F238E27FC236}">
                  <a16:creationId xmlns:a16="http://schemas.microsoft.com/office/drawing/2014/main" id="{7EFE6A52-8EE9-19D9-35BF-EF83C5BE8E7F}"/>
                </a:ext>
              </a:extLst>
            </p:cNvPr>
            <p:cNvSpPr/>
            <p:nvPr/>
          </p:nvSpPr>
          <p:spPr>
            <a:xfrm>
              <a:off x="559390" y="1543466"/>
              <a:ext cx="4570795" cy="4311699"/>
            </a:xfrm>
            <a:custGeom>
              <a:avLst/>
              <a:gdLst/>
              <a:ahLst/>
              <a:cxnLst/>
              <a:rect l="0" t="0" r="r" b="b"/>
              <a:pathLst>
                <a:path w="8428" h="6036">
                  <a:moveTo>
                    <a:pt x="0" y="5850"/>
                  </a:moveTo>
                  <a:lnTo>
                    <a:pt x="0" y="185"/>
                  </a:lnTo>
                  <a:cubicBezTo>
                    <a:pt x="0" y="173"/>
                    <a:pt x="2" y="161"/>
                    <a:pt x="4" y="149"/>
                  </a:cubicBezTo>
                  <a:cubicBezTo>
                    <a:pt x="6" y="137"/>
                    <a:pt x="10" y="126"/>
                    <a:pt x="14" y="114"/>
                  </a:cubicBezTo>
                  <a:cubicBezTo>
                    <a:pt x="19" y="103"/>
                    <a:pt x="25" y="92"/>
                    <a:pt x="32" y="82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5"/>
                    <a:pt x="73" y="38"/>
                    <a:pt x="83" y="31"/>
                  </a:cubicBezTo>
                  <a:cubicBezTo>
                    <a:pt x="93" y="24"/>
                    <a:pt x="104" y="18"/>
                    <a:pt x="115" y="14"/>
                  </a:cubicBezTo>
                  <a:cubicBezTo>
                    <a:pt x="126" y="9"/>
                    <a:pt x="138" y="6"/>
                    <a:pt x="150" y="3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8242" y="0"/>
                  </a:lnTo>
                  <a:cubicBezTo>
                    <a:pt x="8254" y="0"/>
                    <a:pt x="8266" y="1"/>
                    <a:pt x="8278" y="3"/>
                  </a:cubicBezTo>
                  <a:cubicBezTo>
                    <a:pt x="8290" y="6"/>
                    <a:pt x="8302" y="9"/>
                    <a:pt x="8313" y="14"/>
                  </a:cubicBezTo>
                  <a:cubicBezTo>
                    <a:pt x="8324" y="18"/>
                    <a:pt x="8335" y="24"/>
                    <a:pt x="8345" y="31"/>
                  </a:cubicBezTo>
                  <a:cubicBezTo>
                    <a:pt x="8355" y="38"/>
                    <a:pt x="8365" y="45"/>
                    <a:pt x="8373" y="54"/>
                  </a:cubicBezTo>
                  <a:cubicBezTo>
                    <a:pt x="8382" y="63"/>
                    <a:pt x="8390" y="72"/>
                    <a:pt x="8396" y="82"/>
                  </a:cubicBezTo>
                  <a:cubicBezTo>
                    <a:pt x="8403" y="92"/>
                    <a:pt x="8409" y="103"/>
                    <a:pt x="8414" y="114"/>
                  </a:cubicBezTo>
                  <a:cubicBezTo>
                    <a:pt x="8418" y="126"/>
                    <a:pt x="8422" y="137"/>
                    <a:pt x="8424" y="149"/>
                  </a:cubicBezTo>
                  <a:cubicBezTo>
                    <a:pt x="8426" y="161"/>
                    <a:pt x="8428" y="173"/>
                    <a:pt x="8428" y="185"/>
                  </a:cubicBezTo>
                  <a:lnTo>
                    <a:pt x="8428" y="5850"/>
                  </a:lnTo>
                  <a:cubicBezTo>
                    <a:pt x="8428" y="5862"/>
                    <a:pt x="8426" y="5875"/>
                    <a:pt x="8424" y="5887"/>
                  </a:cubicBezTo>
                  <a:cubicBezTo>
                    <a:pt x="8422" y="5898"/>
                    <a:pt x="8418" y="5910"/>
                    <a:pt x="8414" y="5921"/>
                  </a:cubicBezTo>
                  <a:cubicBezTo>
                    <a:pt x="8409" y="5933"/>
                    <a:pt x="8403" y="5943"/>
                    <a:pt x="8396" y="5953"/>
                  </a:cubicBezTo>
                  <a:cubicBezTo>
                    <a:pt x="8390" y="5964"/>
                    <a:pt x="8382" y="5973"/>
                    <a:pt x="8373" y="5982"/>
                  </a:cubicBezTo>
                  <a:cubicBezTo>
                    <a:pt x="8365" y="5990"/>
                    <a:pt x="8355" y="5998"/>
                    <a:pt x="8345" y="6005"/>
                  </a:cubicBezTo>
                  <a:cubicBezTo>
                    <a:pt x="8335" y="6011"/>
                    <a:pt x="8324" y="6017"/>
                    <a:pt x="8313" y="6022"/>
                  </a:cubicBezTo>
                  <a:cubicBezTo>
                    <a:pt x="8302" y="6027"/>
                    <a:pt x="8290" y="6030"/>
                    <a:pt x="8278" y="6032"/>
                  </a:cubicBezTo>
                  <a:cubicBezTo>
                    <a:pt x="8266" y="6035"/>
                    <a:pt x="8254" y="6036"/>
                    <a:pt x="8242" y="6036"/>
                  </a:cubicBezTo>
                  <a:lnTo>
                    <a:pt x="186" y="6036"/>
                  </a:lnTo>
                  <a:cubicBezTo>
                    <a:pt x="174" y="6036"/>
                    <a:pt x="162" y="6035"/>
                    <a:pt x="150" y="6032"/>
                  </a:cubicBezTo>
                  <a:cubicBezTo>
                    <a:pt x="138" y="6030"/>
                    <a:pt x="126" y="6027"/>
                    <a:pt x="115" y="6022"/>
                  </a:cubicBezTo>
                  <a:cubicBezTo>
                    <a:pt x="104" y="6017"/>
                    <a:pt x="93" y="6011"/>
                    <a:pt x="83" y="6005"/>
                  </a:cubicBezTo>
                  <a:cubicBezTo>
                    <a:pt x="73" y="5998"/>
                    <a:pt x="63" y="5990"/>
                    <a:pt x="55" y="5982"/>
                  </a:cubicBezTo>
                  <a:cubicBezTo>
                    <a:pt x="46" y="5973"/>
                    <a:pt x="38" y="5964"/>
                    <a:pt x="32" y="5953"/>
                  </a:cubicBezTo>
                  <a:cubicBezTo>
                    <a:pt x="25" y="5943"/>
                    <a:pt x="19" y="5933"/>
                    <a:pt x="14" y="5921"/>
                  </a:cubicBezTo>
                  <a:cubicBezTo>
                    <a:pt x="10" y="5910"/>
                    <a:pt x="6" y="5898"/>
                    <a:pt x="4" y="5887"/>
                  </a:cubicBezTo>
                  <a:cubicBezTo>
                    <a:pt x="2" y="5875"/>
                    <a:pt x="0" y="5862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9A85C8-938A-42C4-4000-2445E4F1B437}"/>
                </a:ext>
              </a:extLst>
            </p:cNvPr>
            <p:cNvSpPr txBox="1"/>
            <p:nvPr/>
          </p:nvSpPr>
          <p:spPr>
            <a:xfrm>
              <a:off x="2118721" y="2931360"/>
              <a:ext cx="1354538" cy="384721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ko-KR" altLang="en-US" sz="2500" dirty="0">
                  <a:solidFill>
                    <a:srgbClr val="1E40AF"/>
                  </a:solidFill>
                  <a:latin typeface="WenQuanYiZenHei"/>
                </a:rPr>
                <a:t>핵심 기능</a:t>
              </a:r>
              <a:endParaRPr lang="en-US" sz="2500" dirty="0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6B32DDB-DB99-705F-314F-EFF7BCB04DC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63862" y="3619834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DE1E18-EBB5-84DA-30AB-916275611A35}"/>
                </a:ext>
              </a:extLst>
            </p:cNvPr>
            <p:cNvSpPr txBox="1"/>
            <p:nvPr/>
          </p:nvSpPr>
          <p:spPr>
            <a:xfrm>
              <a:off x="1209517" y="3570522"/>
              <a:ext cx="3920668" cy="276999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ko-KR" altLang="en-US" dirty="0" smtClean="0">
                  <a:solidFill>
                    <a:srgbClr val="000000"/>
                  </a:solidFill>
                  <a:latin typeface="DejaVu Sans (본문)"/>
                </a:rPr>
                <a:t>초음파가 반사되는 시간으로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DejaVu Sans (본문)"/>
                </a:rPr>
                <a:t>거리산출</a:t>
              </a:r>
              <a:endParaRPr lang="en-US" altLang="ko-KR" dirty="0">
                <a:solidFill>
                  <a:srgbClr val="000000"/>
                </a:solidFill>
                <a:latin typeface="DejaVu Sans (본문)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E38911-FBE3-7CA4-2582-2A680195593E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63862" y="4134344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B8F63B-9E15-E69B-E71E-9999D808A2B1}"/>
                </a:ext>
              </a:extLst>
            </p:cNvPr>
            <p:cNvSpPr txBox="1"/>
            <p:nvPr/>
          </p:nvSpPr>
          <p:spPr>
            <a:xfrm>
              <a:off x="1224310" y="4114976"/>
              <a:ext cx="1778043" cy="304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Times New Roman"/>
                </a:rPr>
                <a:t>Trigger :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Times New Roman"/>
                </a:rPr>
                <a:t>시작신호</a:t>
              </a:r>
              <a:endParaRPr lang="en-US" dirty="0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88564C-C884-EC4D-EF01-CA58F82447DC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63862" y="4648853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E90AA-AD2B-441B-99FF-32F3748A0CF0}"/>
                </a:ext>
              </a:extLst>
            </p:cNvPr>
            <p:cNvSpPr txBox="1"/>
            <p:nvPr/>
          </p:nvSpPr>
          <p:spPr>
            <a:xfrm>
              <a:off x="1224310" y="4610686"/>
              <a:ext cx="3513966" cy="304887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Times New Roman"/>
                </a:rPr>
                <a:t>Echo : </a:t>
              </a:r>
              <a:r>
                <a:rPr lang="ko-KR" altLang="en-US" dirty="0" smtClean="0">
                  <a:solidFill>
                    <a:srgbClr val="000000"/>
                  </a:solidFill>
                  <a:latin typeface="Times New Roman"/>
                </a:rPr>
                <a:t>초음파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Times New Roman"/>
                </a:rPr>
                <a:t>반사시간</a:t>
              </a:r>
              <a:r>
                <a:rPr lang="ko-KR" altLang="en-US" dirty="0" smtClean="0">
                  <a:solidFill>
                    <a:srgbClr val="000000"/>
                  </a:solidFill>
                  <a:latin typeface="Times New Roman"/>
                </a:rPr>
                <a:t> 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Times New Roman"/>
                </a:rPr>
                <a:t>측정신호</a:t>
              </a:r>
              <a:endParaRPr lang="en-US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11" name="자유형: 도형 196">
              <a:extLst>
                <a:ext uri="{FF2B5EF4-FFF2-40B4-BE49-F238E27FC236}">
                  <a16:creationId xmlns:a16="http://schemas.microsoft.com/office/drawing/2014/main" id="{2BA2F599-2D11-3F9A-8F20-1E7EA40C0EDA}"/>
                </a:ext>
              </a:extLst>
            </p:cNvPr>
            <p:cNvSpPr/>
            <p:nvPr/>
          </p:nvSpPr>
          <p:spPr>
            <a:xfrm>
              <a:off x="2418257" y="2009239"/>
              <a:ext cx="755472" cy="755471"/>
            </a:xfrm>
            <a:custGeom>
              <a:avLst/>
              <a:gdLst/>
              <a:ahLst/>
              <a:cxnLst/>
              <a:rect l="0" t="0" r="r" b="b"/>
              <a:pathLst>
                <a:path w="1393" h="1393">
                  <a:moveTo>
                    <a:pt x="1393" y="696"/>
                  </a:moveTo>
                  <a:cubicBezTo>
                    <a:pt x="1393" y="719"/>
                    <a:pt x="1392" y="742"/>
                    <a:pt x="1390" y="764"/>
                  </a:cubicBezTo>
                  <a:cubicBezTo>
                    <a:pt x="1388" y="787"/>
                    <a:pt x="1384" y="810"/>
                    <a:pt x="1380" y="832"/>
                  </a:cubicBezTo>
                  <a:cubicBezTo>
                    <a:pt x="1375" y="854"/>
                    <a:pt x="1370" y="876"/>
                    <a:pt x="1363" y="899"/>
                  </a:cubicBezTo>
                  <a:cubicBezTo>
                    <a:pt x="1357" y="921"/>
                    <a:pt x="1349" y="943"/>
                    <a:pt x="1340" y="964"/>
                  </a:cubicBezTo>
                  <a:cubicBezTo>
                    <a:pt x="1332" y="985"/>
                    <a:pt x="1322" y="1005"/>
                    <a:pt x="1311" y="1025"/>
                  </a:cubicBezTo>
                  <a:cubicBezTo>
                    <a:pt x="1300" y="1045"/>
                    <a:pt x="1289" y="1065"/>
                    <a:pt x="1276" y="1084"/>
                  </a:cubicBezTo>
                  <a:cubicBezTo>
                    <a:pt x="1263" y="1103"/>
                    <a:pt x="1249" y="1121"/>
                    <a:pt x="1234" y="1139"/>
                  </a:cubicBezTo>
                  <a:cubicBezTo>
                    <a:pt x="1220" y="1157"/>
                    <a:pt x="1204" y="1173"/>
                    <a:pt x="1188" y="1190"/>
                  </a:cubicBezTo>
                  <a:cubicBezTo>
                    <a:pt x="1172" y="1206"/>
                    <a:pt x="1155" y="1221"/>
                    <a:pt x="1138" y="1235"/>
                  </a:cubicBezTo>
                  <a:cubicBezTo>
                    <a:pt x="1120" y="1250"/>
                    <a:pt x="1102" y="1263"/>
                    <a:pt x="1083" y="1276"/>
                  </a:cubicBezTo>
                  <a:cubicBezTo>
                    <a:pt x="1064" y="1289"/>
                    <a:pt x="1044" y="1301"/>
                    <a:pt x="1024" y="1311"/>
                  </a:cubicBezTo>
                  <a:cubicBezTo>
                    <a:pt x="1004" y="1322"/>
                    <a:pt x="983" y="1332"/>
                    <a:pt x="962" y="1340"/>
                  </a:cubicBezTo>
                  <a:cubicBezTo>
                    <a:pt x="941" y="1349"/>
                    <a:pt x="920" y="1357"/>
                    <a:pt x="898" y="1364"/>
                  </a:cubicBezTo>
                  <a:cubicBezTo>
                    <a:pt x="876" y="1370"/>
                    <a:pt x="854" y="1376"/>
                    <a:pt x="832" y="1380"/>
                  </a:cubicBezTo>
                  <a:cubicBezTo>
                    <a:pt x="809" y="1385"/>
                    <a:pt x="787" y="1388"/>
                    <a:pt x="764" y="1390"/>
                  </a:cubicBezTo>
                  <a:cubicBezTo>
                    <a:pt x="741" y="1392"/>
                    <a:pt x="719" y="1393"/>
                    <a:pt x="696" y="1393"/>
                  </a:cubicBezTo>
                  <a:cubicBezTo>
                    <a:pt x="673" y="1393"/>
                    <a:pt x="650" y="1392"/>
                    <a:pt x="628" y="1390"/>
                  </a:cubicBezTo>
                  <a:cubicBezTo>
                    <a:pt x="605" y="1388"/>
                    <a:pt x="582" y="1385"/>
                    <a:pt x="560" y="1380"/>
                  </a:cubicBezTo>
                  <a:cubicBezTo>
                    <a:pt x="538" y="1376"/>
                    <a:pt x="516" y="1370"/>
                    <a:pt x="494" y="1364"/>
                  </a:cubicBezTo>
                  <a:cubicBezTo>
                    <a:pt x="472" y="1357"/>
                    <a:pt x="450" y="1349"/>
                    <a:pt x="429" y="1340"/>
                  </a:cubicBezTo>
                  <a:cubicBezTo>
                    <a:pt x="408" y="1332"/>
                    <a:pt x="388" y="1322"/>
                    <a:pt x="368" y="1311"/>
                  </a:cubicBezTo>
                  <a:cubicBezTo>
                    <a:pt x="348" y="1301"/>
                    <a:pt x="328" y="1289"/>
                    <a:pt x="309" y="1276"/>
                  </a:cubicBezTo>
                  <a:cubicBezTo>
                    <a:pt x="290" y="1263"/>
                    <a:pt x="272" y="1250"/>
                    <a:pt x="254" y="1235"/>
                  </a:cubicBezTo>
                  <a:cubicBezTo>
                    <a:pt x="236" y="1221"/>
                    <a:pt x="220" y="1206"/>
                    <a:pt x="203" y="1190"/>
                  </a:cubicBezTo>
                  <a:cubicBezTo>
                    <a:pt x="187" y="1173"/>
                    <a:pt x="172" y="1157"/>
                    <a:pt x="158" y="1139"/>
                  </a:cubicBezTo>
                  <a:cubicBezTo>
                    <a:pt x="143" y="1121"/>
                    <a:pt x="130" y="1103"/>
                    <a:pt x="117" y="1084"/>
                  </a:cubicBezTo>
                  <a:cubicBezTo>
                    <a:pt x="104" y="1065"/>
                    <a:pt x="92" y="1045"/>
                    <a:pt x="82" y="1025"/>
                  </a:cubicBezTo>
                  <a:cubicBezTo>
                    <a:pt x="71" y="1005"/>
                    <a:pt x="61" y="985"/>
                    <a:pt x="53" y="964"/>
                  </a:cubicBezTo>
                  <a:cubicBezTo>
                    <a:pt x="44" y="943"/>
                    <a:pt x="36" y="921"/>
                    <a:pt x="30" y="899"/>
                  </a:cubicBezTo>
                  <a:cubicBezTo>
                    <a:pt x="23" y="876"/>
                    <a:pt x="17" y="854"/>
                    <a:pt x="13" y="832"/>
                  </a:cubicBezTo>
                  <a:cubicBezTo>
                    <a:pt x="8" y="810"/>
                    <a:pt x="5" y="787"/>
                    <a:pt x="3" y="764"/>
                  </a:cubicBezTo>
                  <a:cubicBezTo>
                    <a:pt x="1" y="742"/>
                    <a:pt x="0" y="719"/>
                    <a:pt x="0" y="696"/>
                  </a:cubicBezTo>
                  <a:cubicBezTo>
                    <a:pt x="0" y="673"/>
                    <a:pt x="1" y="651"/>
                    <a:pt x="3" y="628"/>
                  </a:cubicBezTo>
                  <a:cubicBezTo>
                    <a:pt x="5" y="605"/>
                    <a:pt x="8" y="583"/>
                    <a:pt x="13" y="560"/>
                  </a:cubicBezTo>
                  <a:cubicBezTo>
                    <a:pt x="17" y="538"/>
                    <a:pt x="23" y="516"/>
                    <a:pt x="30" y="494"/>
                  </a:cubicBezTo>
                  <a:cubicBezTo>
                    <a:pt x="36" y="472"/>
                    <a:pt x="44" y="451"/>
                    <a:pt x="53" y="430"/>
                  </a:cubicBezTo>
                  <a:cubicBezTo>
                    <a:pt x="61" y="409"/>
                    <a:pt x="71" y="388"/>
                    <a:pt x="82" y="368"/>
                  </a:cubicBezTo>
                  <a:cubicBezTo>
                    <a:pt x="92" y="348"/>
                    <a:pt x="104" y="328"/>
                    <a:pt x="117" y="309"/>
                  </a:cubicBezTo>
                  <a:cubicBezTo>
                    <a:pt x="130" y="290"/>
                    <a:pt x="143" y="272"/>
                    <a:pt x="158" y="254"/>
                  </a:cubicBezTo>
                  <a:cubicBezTo>
                    <a:pt x="172" y="237"/>
                    <a:pt x="187" y="220"/>
                    <a:pt x="203" y="204"/>
                  </a:cubicBezTo>
                  <a:cubicBezTo>
                    <a:pt x="220" y="188"/>
                    <a:pt x="236" y="172"/>
                    <a:pt x="254" y="158"/>
                  </a:cubicBezTo>
                  <a:cubicBezTo>
                    <a:pt x="272" y="143"/>
                    <a:pt x="290" y="130"/>
                    <a:pt x="309" y="117"/>
                  </a:cubicBezTo>
                  <a:cubicBezTo>
                    <a:pt x="328" y="104"/>
                    <a:pt x="348" y="93"/>
                    <a:pt x="368" y="82"/>
                  </a:cubicBezTo>
                  <a:cubicBezTo>
                    <a:pt x="388" y="71"/>
                    <a:pt x="408" y="61"/>
                    <a:pt x="429" y="53"/>
                  </a:cubicBezTo>
                  <a:cubicBezTo>
                    <a:pt x="450" y="44"/>
                    <a:pt x="472" y="36"/>
                    <a:pt x="494" y="30"/>
                  </a:cubicBezTo>
                  <a:cubicBezTo>
                    <a:pt x="516" y="23"/>
                    <a:pt x="538" y="18"/>
                    <a:pt x="560" y="13"/>
                  </a:cubicBezTo>
                  <a:cubicBezTo>
                    <a:pt x="582" y="9"/>
                    <a:pt x="605" y="5"/>
                    <a:pt x="628" y="3"/>
                  </a:cubicBezTo>
                  <a:cubicBezTo>
                    <a:pt x="650" y="1"/>
                    <a:pt x="673" y="0"/>
                    <a:pt x="696" y="0"/>
                  </a:cubicBezTo>
                  <a:cubicBezTo>
                    <a:pt x="719" y="0"/>
                    <a:pt x="741" y="1"/>
                    <a:pt x="764" y="3"/>
                  </a:cubicBezTo>
                  <a:cubicBezTo>
                    <a:pt x="787" y="5"/>
                    <a:pt x="809" y="9"/>
                    <a:pt x="832" y="13"/>
                  </a:cubicBezTo>
                  <a:cubicBezTo>
                    <a:pt x="854" y="18"/>
                    <a:pt x="876" y="23"/>
                    <a:pt x="898" y="30"/>
                  </a:cubicBezTo>
                  <a:cubicBezTo>
                    <a:pt x="920" y="36"/>
                    <a:pt x="941" y="44"/>
                    <a:pt x="962" y="53"/>
                  </a:cubicBezTo>
                  <a:cubicBezTo>
                    <a:pt x="983" y="61"/>
                    <a:pt x="1004" y="71"/>
                    <a:pt x="1024" y="82"/>
                  </a:cubicBezTo>
                  <a:cubicBezTo>
                    <a:pt x="1044" y="93"/>
                    <a:pt x="1064" y="104"/>
                    <a:pt x="1083" y="117"/>
                  </a:cubicBezTo>
                  <a:cubicBezTo>
                    <a:pt x="1102" y="130"/>
                    <a:pt x="1120" y="143"/>
                    <a:pt x="1138" y="158"/>
                  </a:cubicBezTo>
                  <a:cubicBezTo>
                    <a:pt x="1155" y="172"/>
                    <a:pt x="1172" y="188"/>
                    <a:pt x="1188" y="204"/>
                  </a:cubicBezTo>
                  <a:cubicBezTo>
                    <a:pt x="1204" y="220"/>
                    <a:pt x="1220" y="237"/>
                    <a:pt x="1234" y="254"/>
                  </a:cubicBezTo>
                  <a:cubicBezTo>
                    <a:pt x="1249" y="272"/>
                    <a:pt x="1263" y="290"/>
                    <a:pt x="1276" y="309"/>
                  </a:cubicBezTo>
                  <a:cubicBezTo>
                    <a:pt x="1289" y="328"/>
                    <a:pt x="1300" y="348"/>
                    <a:pt x="1311" y="368"/>
                  </a:cubicBezTo>
                  <a:cubicBezTo>
                    <a:pt x="1322" y="388"/>
                    <a:pt x="1332" y="409"/>
                    <a:pt x="1340" y="430"/>
                  </a:cubicBezTo>
                  <a:cubicBezTo>
                    <a:pt x="1349" y="451"/>
                    <a:pt x="1357" y="472"/>
                    <a:pt x="1363" y="494"/>
                  </a:cubicBezTo>
                  <a:cubicBezTo>
                    <a:pt x="1370" y="516"/>
                    <a:pt x="1375" y="538"/>
                    <a:pt x="1380" y="560"/>
                  </a:cubicBezTo>
                  <a:cubicBezTo>
                    <a:pt x="1384" y="583"/>
                    <a:pt x="1388" y="605"/>
                    <a:pt x="1390" y="628"/>
                  </a:cubicBezTo>
                  <a:cubicBezTo>
                    <a:pt x="1392" y="651"/>
                    <a:pt x="1393" y="673"/>
                    <a:pt x="1393" y="696"/>
                  </a:cubicBezTo>
                  <a:close/>
                </a:path>
              </a:pathLst>
            </a:custGeom>
            <a:solidFill>
              <a:srgbClr val="E6F0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094CBF6-CE2A-71C5-4618-8C2A748FB1A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538111" y="2174771"/>
              <a:ext cx="515760" cy="503286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95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3D523-7A1B-39AC-F282-D64AA719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ltrasonic Distance Sensor (HC-SR0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05" y="962549"/>
            <a:ext cx="3199732" cy="24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5E350237-FC46-2776-1E99-F5DF317E19BB}"/>
              </a:ext>
            </a:extLst>
          </p:cNvPr>
          <p:cNvSpPr/>
          <p:nvPr/>
        </p:nvSpPr>
        <p:spPr>
          <a:xfrm>
            <a:off x="0" y="2237"/>
            <a:ext cx="10696662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7139DB-8168-91D7-4450-AA59A23AB8F4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194535-868C-CC1C-B997-FBE0DC69771A}"/>
              </a:ext>
            </a:extLst>
          </p:cNvPr>
          <p:cNvSpPr txBox="1"/>
          <p:nvPr/>
        </p:nvSpPr>
        <p:spPr>
          <a:xfrm>
            <a:off x="559391" y="155412"/>
            <a:ext cx="3946991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</a:rPr>
              <a:t>SPEC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DF9E49B-811D-79FE-D89E-2425C7F0B427}"/>
              </a:ext>
            </a:extLst>
          </p:cNvPr>
          <p:cNvGrpSpPr/>
          <p:nvPr/>
        </p:nvGrpSpPr>
        <p:grpSpPr>
          <a:xfrm>
            <a:off x="648663" y="1749780"/>
            <a:ext cx="6491058" cy="3848694"/>
            <a:chOff x="110112" y="1731576"/>
            <a:chExt cx="6491058" cy="3848694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0A8F479-C08F-0716-9DA1-1A9DEC94BA61}"/>
                </a:ext>
              </a:extLst>
            </p:cNvPr>
            <p:cNvCxnSpPr>
              <a:stCxn id="14" idx="1"/>
              <a:endCxn id="13" idx="1"/>
            </p:cNvCxnSpPr>
            <p:nvPr/>
          </p:nvCxnSpPr>
          <p:spPr>
            <a:xfrm flipH="1">
              <a:off x="6573546" y="1731576"/>
              <a:ext cx="27624" cy="11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BD5B347-5461-76ED-E077-F759C647A44F}"/>
                </a:ext>
              </a:extLst>
            </p:cNvPr>
            <p:cNvGrpSpPr/>
            <p:nvPr/>
          </p:nvGrpSpPr>
          <p:grpSpPr>
            <a:xfrm>
              <a:off x="110112" y="4720394"/>
              <a:ext cx="2688418" cy="859876"/>
              <a:chOff x="110112" y="4720394"/>
              <a:chExt cx="2688418" cy="859876"/>
            </a:xfrm>
          </p:grpSpPr>
          <p:sp>
            <p:nvSpPr>
              <p:cNvPr id="41" name="object 10">
                <a:extLst>
                  <a:ext uri="{FF2B5EF4-FFF2-40B4-BE49-F238E27FC236}">
                    <a16:creationId xmlns:a16="http://schemas.microsoft.com/office/drawing/2014/main" id="{E84AE583-A89D-A9C8-B3CE-79C419F9AB2D}"/>
                  </a:ext>
                </a:extLst>
              </p:cNvPr>
              <p:cNvSpPr/>
              <p:nvPr/>
            </p:nvSpPr>
            <p:spPr>
              <a:xfrm>
                <a:off x="110112" y="4720394"/>
                <a:ext cx="2641367" cy="859876"/>
              </a:xfrm>
              <a:custGeom>
                <a:avLst/>
                <a:gdLst/>
                <a:ahLst/>
                <a:cxnLst/>
                <a:rect l="l" t="t" r="r" b="b"/>
                <a:pathLst>
                  <a:path w="2407285" h="1270635">
                    <a:moveTo>
                      <a:pt x="2344265" y="1270218"/>
                    </a:moveTo>
                    <a:lnTo>
                      <a:pt x="62464" y="1270218"/>
                    </a:lnTo>
                    <a:lnTo>
                      <a:pt x="58116" y="1269789"/>
                    </a:lnTo>
                    <a:lnTo>
                      <a:pt x="22685" y="1253740"/>
                    </a:lnTo>
                    <a:lnTo>
                      <a:pt x="2140" y="1220712"/>
                    </a:lnTo>
                    <a:lnTo>
                      <a:pt x="0" y="1207753"/>
                    </a:lnTo>
                    <a:lnTo>
                      <a:pt x="0" y="1203364"/>
                    </a:lnTo>
                    <a:lnTo>
                      <a:pt x="0" y="62464"/>
                    </a:lnTo>
                    <a:lnTo>
                      <a:pt x="13705" y="26061"/>
                    </a:lnTo>
                    <a:lnTo>
                      <a:pt x="45325" y="3408"/>
                    </a:lnTo>
                    <a:lnTo>
                      <a:pt x="62464" y="0"/>
                    </a:lnTo>
                    <a:lnTo>
                      <a:pt x="2344265" y="0"/>
                    </a:lnTo>
                    <a:lnTo>
                      <a:pt x="2380667" y="13705"/>
                    </a:lnTo>
                    <a:lnTo>
                      <a:pt x="2403320" y="45325"/>
                    </a:lnTo>
                    <a:lnTo>
                      <a:pt x="2406729" y="62464"/>
                    </a:lnTo>
                    <a:lnTo>
                      <a:pt x="2406729" y="1207753"/>
                    </a:lnTo>
                    <a:lnTo>
                      <a:pt x="2393023" y="1244155"/>
                    </a:lnTo>
                    <a:lnTo>
                      <a:pt x="2361403" y="1266808"/>
                    </a:lnTo>
                    <a:lnTo>
                      <a:pt x="2348612" y="1269789"/>
                    </a:lnTo>
                    <a:lnTo>
                      <a:pt x="2344265" y="1270218"/>
                    </a:lnTo>
                    <a:close/>
                  </a:path>
                </a:pathLst>
              </a:custGeom>
              <a:solidFill>
                <a:srgbClr val="1C4ED8">
                  <a:alpha val="3999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968B62-B250-D7D5-D119-B30F3B8A7C6F}"/>
                  </a:ext>
                </a:extLst>
              </p:cNvPr>
              <p:cNvSpPr txBox="1"/>
              <p:nvPr/>
            </p:nvSpPr>
            <p:spPr>
              <a:xfrm>
                <a:off x="199213" y="4827166"/>
                <a:ext cx="25993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 smtClean="0"/>
                  <a:t>동작전원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en-US" altLang="ko-KR" dirty="0"/>
                  <a:t>+5 V </a:t>
                </a:r>
                <a:r>
                  <a:rPr lang="en-US" altLang="ko-KR" dirty="0" smtClean="0"/>
                  <a:t>DC</a:t>
                </a:r>
              </a:p>
              <a:p>
                <a:r>
                  <a:rPr lang="ko-KR" altLang="en-US" dirty="0" err="1" smtClean="0"/>
                  <a:t>동작전류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en-US" altLang="ko-KR" dirty="0"/>
                  <a:t>&lt; 2 mA</a:t>
                </a:r>
                <a:endParaRPr lang="en-US" altLang="ko-KR" dirty="0" smtClean="0"/>
              </a:p>
            </p:txBody>
          </p:sp>
        </p:grpSp>
      </p:grpSp>
      <p:sp>
        <p:nvSpPr>
          <p:cNvPr id="76" name="object 10">
            <a:extLst>
              <a:ext uri="{FF2B5EF4-FFF2-40B4-BE49-F238E27FC236}">
                <a16:creationId xmlns:a16="http://schemas.microsoft.com/office/drawing/2014/main" id="{E84AE583-A89D-A9C8-B3CE-79C419F9AB2D}"/>
              </a:ext>
            </a:extLst>
          </p:cNvPr>
          <p:cNvSpPr/>
          <p:nvPr/>
        </p:nvSpPr>
        <p:spPr>
          <a:xfrm>
            <a:off x="3983792" y="4738598"/>
            <a:ext cx="2748516" cy="859876"/>
          </a:xfrm>
          <a:custGeom>
            <a:avLst/>
            <a:gdLst/>
            <a:ahLst/>
            <a:cxnLst/>
            <a:rect l="l" t="t" r="r" b="b"/>
            <a:pathLst>
              <a:path w="2407285" h="1270635">
                <a:moveTo>
                  <a:pt x="2344265" y="1270218"/>
                </a:moveTo>
                <a:lnTo>
                  <a:pt x="62464" y="1270218"/>
                </a:lnTo>
                <a:lnTo>
                  <a:pt x="58116" y="1269789"/>
                </a:lnTo>
                <a:lnTo>
                  <a:pt x="22685" y="1253740"/>
                </a:lnTo>
                <a:lnTo>
                  <a:pt x="2140" y="1220712"/>
                </a:lnTo>
                <a:lnTo>
                  <a:pt x="0" y="1207753"/>
                </a:lnTo>
                <a:lnTo>
                  <a:pt x="0" y="1203364"/>
                </a:lnTo>
                <a:lnTo>
                  <a:pt x="0" y="62464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344265" y="0"/>
                </a:lnTo>
                <a:lnTo>
                  <a:pt x="2380667" y="13705"/>
                </a:lnTo>
                <a:lnTo>
                  <a:pt x="2403320" y="45325"/>
                </a:lnTo>
                <a:lnTo>
                  <a:pt x="2406729" y="62464"/>
                </a:lnTo>
                <a:lnTo>
                  <a:pt x="2406729" y="1207753"/>
                </a:lnTo>
                <a:lnTo>
                  <a:pt x="2393023" y="1244155"/>
                </a:lnTo>
                <a:lnTo>
                  <a:pt x="2361403" y="1266808"/>
                </a:lnTo>
                <a:lnTo>
                  <a:pt x="2348612" y="1269789"/>
                </a:lnTo>
                <a:lnTo>
                  <a:pt x="2344265" y="1270218"/>
                </a:lnTo>
                <a:close/>
              </a:path>
            </a:pathLst>
          </a:custGeom>
          <a:solidFill>
            <a:srgbClr val="1C4ED8">
              <a:alpha val="39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968B62-B250-D7D5-D119-B30F3B8A7C6F}"/>
              </a:ext>
            </a:extLst>
          </p:cNvPr>
          <p:cNvSpPr txBox="1"/>
          <p:nvPr/>
        </p:nvSpPr>
        <p:spPr>
          <a:xfrm>
            <a:off x="4058391" y="4842347"/>
            <a:ext cx="267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범위 </a:t>
            </a:r>
            <a:r>
              <a:rPr lang="en-US" altLang="ko-KR" dirty="0" smtClean="0"/>
              <a:t>: 2cm ~ 400cm</a:t>
            </a:r>
          </a:p>
          <a:p>
            <a:r>
              <a:rPr lang="ko-KR" altLang="en-US" dirty="0" smtClean="0"/>
              <a:t>각도 </a:t>
            </a:r>
            <a:r>
              <a:rPr lang="en-US" altLang="ko-KR" dirty="0" smtClean="0"/>
              <a:t>: </a:t>
            </a:r>
            <a:r>
              <a:rPr lang="en-US" altLang="ko-KR" dirty="0"/>
              <a:t>30°</a:t>
            </a:r>
          </a:p>
        </p:txBody>
      </p:sp>
      <p:sp>
        <p:nvSpPr>
          <p:cNvPr id="78" name="object 10">
            <a:extLst>
              <a:ext uri="{FF2B5EF4-FFF2-40B4-BE49-F238E27FC236}">
                <a16:creationId xmlns:a16="http://schemas.microsoft.com/office/drawing/2014/main" id="{E84AE583-A89D-A9C8-B3CE-79C419F9AB2D}"/>
              </a:ext>
            </a:extLst>
          </p:cNvPr>
          <p:cNvSpPr/>
          <p:nvPr/>
        </p:nvSpPr>
        <p:spPr>
          <a:xfrm>
            <a:off x="7211224" y="4738598"/>
            <a:ext cx="3382581" cy="859876"/>
          </a:xfrm>
          <a:custGeom>
            <a:avLst/>
            <a:gdLst/>
            <a:ahLst/>
            <a:cxnLst/>
            <a:rect l="l" t="t" r="r" b="b"/>
            <a:pathLst>
              <a:path w="2407285" h="1270635">
                <a:moveTo>
                  <a:pt x="2344265" y="1270218"/>
                </a:moveTo>
                <a:lnTo>
                  <a:pt x="62464" y="1270218"/>
                </a:lnTo>
                <a:lnTo>
                  <a:pt x="58116" y="1269789"/>
                </a:lnTo>
                <a:lnTo>
                  <a:pt x="22685" y="1253740"/>
                </a:lnTo>
                <a:lnTo>
                  <a:pt x="2140" y="1220712"/>
                </a:lnTo>
                <a:lnTo>
                  <a:pt x="0" y="1207753"/>
                </a:lnTo>
                <a:lnTo>
                  <a:pt x="0" y="1203364"/>
                </a:lnTo>
                <a:lnTo>
                  <a:pt x="0" y="62464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344265" y="0"/>
                </a:lnTo>
                <a:lnTo>
                  <a:pt x="2380667" y="13705"/>
                </a:lnTo>
                <a:lnTo>
                  <a:pt x="2403320" y="45325"/>
                </a:lnTo>
                <a:lnTo>
                  <a:pt x="2406729" y="62464"/>
                </a:lnTo>
                <a:lnTo>
                  <a:pt x="2406729" y="1207753"/>
                </a:lnTo>
                <a:lnTo>
                  <a:pt x="2393023" y="1244155"/>
                </a:lnTo>
                <a:lnTo>
                  <a:pt x="2361403" y="1266808"/>
                </a:lnTo>
                <a:lnTo>
                  <a:pt x="2348612" y="1269789"/>
                </a:lnTo>
                <a:lnTo>
                  <a:pt x="2344265" y="1270218"/>
                </a:lnTo>
                <a:close/>
              </a:path>
            </a:pathLst>
          </a:custGeom>
          <a:solidFill>
            <a:srgbClr val="1C4ED8">
              <a:alpha val="39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968B62-B250-D7D5-D119-B30F3B8A7C6F}"/>
              </a:ext>
            </a:extLst>
          </p:cNvPr>
          <p:cNvSpPr txBox="1"/>
          <p:nvPr/>
        </p:nvSpPr>
        <p:spPr>
          <a:xfrm>
            <a:off x="7258275" y="4842347"/>
            <a:ext cx="335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규격 </a:t>
            </a:r>
            <a:r>
              <a:rPr lang="en-US" altLang="ko-KR" dirty="0" smtClean="0"/>
              <a:t>: </a:t>
            </a:r>
            <a:r>
              <a:rPr lang="en-US" altLang="ko-KR" dirty="0"/>
              <a:t> 45mm x 20mm x 15mm 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32" y="3509641"/>
            <a:ext cx="1458434" cy="10730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367" y="3362231"/>
            <a:ext cx="1180294" cy="126391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02011" y="3440188"/>
            <a:ext cx="10763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 smtClean="0"/>
              <a:t>🔌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0873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" y="1360577"/>
            <a:ext cx="10176814" cy="409759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0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4259256" cy="92268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Basic</a:t>
            </a:r>
            <a:r>
              <a:rPr lang="ko-KR" altLang="en-US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Theory</a:t>
            </a:r>
            <a:endParaRPr lang="en-US" altLang="ko-KR" sz="2998" dirty="0">
              <a:solidFill>
                <a:srgbClr val="000000"/>
              </a:solidFill>
              <a:latin typeface="Times New Roman"/>
            </a:endParaRPr>
          </a:p>
          <a:p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1761665" y="1231060"/>
            <a:ext cx="2923673" cy="1943940"/>
          </a:xfrm>
          <a:prstGeom prst="frame">
            <a:avLst>
              <a:gd name="adj1" fmla="val 142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4909929" y="1090132"/>
            <a:ext cx="4432593" cy="1798068"/>
          </a:xfrm>
          <a:prstGeom prst="frame">
            <a:avLst>
              <a:gd name="adj1" fmla="val 17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3284871" y="3311605"/>
            <a:ext cx="2063417" cy="1762627"/>
          </a:xfrm>
          <a:prstGeom prst="frame">
            <a:avLst>
              <a:gd name="adj1" fmla="val 1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설명선 2 9"/>
          <p:cNvSpPr/>
          <p:nvPr/>
        </p:nvSpPr>
        <p:spPr>
          <a:xfrm>
            <a:off x="138363" y="1693912"/>
            <a:ext cx="1305845" cy="715626"/>
          </a:xfrm>
          <a:prstGeom prst="borderCallout2">
            <a:avLst>
              <a:gd name="adj1" fmla="val 53890"/>
              <a:gd name="adj2" fmla="val 100349"/>
              <a:gd name="adj3" fmla="val 47741"/>
              <a:gd name="adj4" fmla="val 112317"/>
              <a:gd name="adj5" fmla="val 41077"/>
              <a:gd name="adj6" fmla="val 12572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Trigger - 10usec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FAGA → </a:t>
            </a:r>
            <a:r>
              <a:rPr lang="ko-KR" altLang="en-US" sz="1200" dirty="0" smtClean="0">
                <a:solidFill>
                  <a:schemeClr val="tx1"/>
                </a:solidFill>
              </a:rPr>
              <a:t>센서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설명선 2 23"/>
          <p:cNvSpPr/>
          <p:nvPr/>
        </p:nvSpPr>
        <p:spPr>
          <a:xfrm>
            <a:off x="4477795" y="5430283"/>
            <a:ext cx="1369554" cy="489254"/>
          </a:xfrm>
          <a:prstGeom prst="borderCallout2">
            <a:avLst>
              <a:gd name="adj1" fmla="val 51571"/>
              <a:gd name="adj2" fmla="val 110"/>
              <a:gd name="adj3" fmla="val 50810"/>
              <a:gd name="adj4" fmla="val -48259"/>
              <a:gd name="adj5" fmla="val -70165"/>
              <a:gd name="adj6" fmla="val -4740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대상물체까지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초음파 송신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7872744" y="4777651"/>
            <a:ext cx="1684421" cy="891446"/>
          </a:xfrm>
          <a:prstGeom prst="borderCallout2">
            <a:avLst>
              <a:gd name="adj1" fmla="val 52540"/>
              <a:gd name="adj2" fmla="val -329"/>
              <a:gd name="adj3" fmla="val 11300"/>
              <a:gd name="adj4" fmla="val -37270"/>
              <a:gd name="adj5" fmla="val -214011"/>
              <a:gd name="adj6" fmla="val -11470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Echo T = </a:t>
            </a:r>
            <a:r>
              <a:rPr lang="ko-KR" altLang="en-US" sz="1400" dirty="0" smtClean="0">
                <a:solidFill>
                  <a:schemeClr val="tx1"/>
                </a:solidFill>
              </a:rPr>
              <a:t>초음파 왕복 시간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→ </a:t>
            </a:r>
            <a:r>
              <a:rPr lang="ko-KR" altLang="en-US" sz="1400" dirty="0" smtClean="0">
                <a:solidFill>
                  <a:schemeClr val="tx1"/>
                </a:solidFill>
              </a:rPr>
              <a:t>물체까지 거리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67" y="1078100"/>
            <a:ext cx="6744060" cy="307813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0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4259256" cy="92268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Basic</a:t>
            </a:r>
            <a:r>
              <a:rPr lang="ko-KR" altLang="en-US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Theory</a:t>
            </a:r>
            <a:endParaRPr lang="en-US" altLang="ko-KR" sz="2998" dirty="0">
              <a:solidFill>
                <a:srgbClr val="000000"/>
              </a:solidFill>
              <a:latin typeface="Times New Roman"/>
            </a:endParaRPr>
          </a:p>
          <a:p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1060450" y="2060738"/>
            <a:ext cx="3860800" cy="1905000"/>
          </a:xfrm>
          <a:prstGeom prst="frame">
            <a:avLst>
              <a:gd name="adj1" fmla="val 14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37" y="4610288"/>
            <a:ext cx="2686425" cy="8287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570" y="4483738"/>
            <a:ext cx="2762636" cy="638264"/>
          </a:xfrm>
          <a:prstGeom prst="rect">
            <a:avLst/>
          </a:prstGeom>
        </p:spPr>
      </p:pic>
      <p:sp>
        <p:nvSpPr>
          <p:cNvPr id="17" name="액자 16"/>
          <p:cNvSpPr/>
          <p:nvPr/>
        </p:nvSpPr>
        <p:spPr>
          <a:xfrm>
            <a:off x="962270" y="4593414"/>
            <a:ext cx="2686425" cy="844456"/>
          </a:xfrm>
          <a:prstGeom prst="frame">
            <a:avLst>
              <a:gd name="adj1" fmla="val 14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3941570" y="4482529"/>
            <a:ext cx="2762636" cy="639473"/>
          </a:xfrm>
          <a:prstGeom prst="frame">
            <a:avLst>
              <a:gd name="adj1" fmla="val 14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487340" y="3942281"/>
            <a:ext cx="331307" cy="540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2400300" y="3957993"/>
            <a:ext cx="335379" cy="6336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663D4A-1DC4-DC1A-95FD-C6BEB97EF6C3}"/>
              </a:ext>
            </a:extLst>
          </p:cNvPr>
          <p:cNvGrpSpPr/>
          <p:nvPr/>
        </p:nvGrpSpPr>
        <p:grpSpPr>
          <a:xfrm>
            <a:off x="7303451" y="1078100"/>
            <a:ext cx="2860307" cy="2928750"/>
            <a:chOff x="-571439" y="2935230"/>
            <a:chExt cx="4570795" cy="4311699"/>
          </a:xfrm>
        </p:grpSpPr>
        <p:sp>
          <p:nvSpPr>
            <p:cNvPr id="28" name="자유형: 도형 192">
              <a:extLst>
                <a:ext uri="{FF2B5EF4-FFF2-40B4-BE49-F238E27FC236}">
                  <a16:creationId xmlns:a16="http://schemas.microsoft.com/office/drawing/2014/main" id="{7EFE6A52-8EE9-19D9-35BF-EF83C5BE8E7F}"/>
                </a:ext>
              </a:extLst>
            </p:cNvPr>
            <p:cNvSpPr/>
            <p:nvPr/>
          </p:nvSpPr>
          <p:spPr>
            <a:xfrm>
              <a:off x="-571439" y="2935230"/>
              <a:ext cx="4570795" cy="4311699"/>
            </a:xfrm>
            <a:custGeom>
              <a:avLst/>
              <a:gdLst/>
              <a:ahLst/>
              <a:cxnLst/>
              <a:rect l="0" t="0" r="r" b="b"/>
              <a:pathLst>
                <a:path w="8428" h="6036">
                  <a:moveTo>
                    <a:pt x="0" y="5850"/>
                  </a:moveTo>
                  <a:lnTo>
                    <a:pt x="0" y="185"/>
                  </a:lnTo>
                  <a:cubicBezTo>
                    <a:pt x="0" y="173"/>
                    <a:pt x="2" y="161"/>
                    <a:pt x="4" y="149"/>
                  </a:cubicBezTo>
                  <a:cubicBezTo>
                    <a:pt x="6" y="137"/>
                    <a:pt x="10" y="126"/>
                    <a:pt x="14" y="114"/>
                  </a:cubicBezTo>
                  <a:cubicBezTo>
                    <a:pt x="19" y="103"/>
                    <a:pt x="25" y="92"/>
                    <a:pt x="32" y="82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5"/>
                    <a:pt x="73" y="38"/>
                    <a:pt x="83" y="31"/>
                  </a:cubicBezTo>
                  <a:cubicBezTo>
                    <a:pt x="93" y="24"/>
                    <a:pt x="104" y="18"/>
                    <a:pt x="115" y="14"/>
                  </a:cubicBezTo>
                  <a:cubicBezTo>
                    <a:pt x="126" y="9"/>
                    <a:pt x="138" y="6"/>
                    <a:pt x="150" y="3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8242" y="0"/>
                  </a:lnTo>
                  <a:cubicBezTo>
                    <a:pt x="8254" y="0"/>
                    <a:pt x="8266" y="1"/>
                    <a:pt x="8278" y="3"/>
                  </a:cubicBezTo>
                  <a:cubicBezTo>
                    <a:pt x="8290" y="6"/>
                    <a:pt x="8302" y="9"/>
                    <a:pt x="8313" y="14"/>
                  </a:cubicBezTo>
                  <a:cubicBezTo>
                    <a:pt x="8324" y="18"/>
                    <a:pt x="8335" y="24"/>
                    <a:pt x="8345" y="31"/>
                  </a:cubicBezTo>
                  <a:cubicBezTo>
                    <a:pt x="8355" y="38"/>
                    <a:pt x="8365" y="45"/>
                    <a:pt x="8373" y="54"/>
                  </a:cubicBezTo>
                  <a:cubicBezTo>
                    <a:pt x="8382" y="63"/>
                    <a:pt x="8390" y="72"/>
                    <a:pt x="8396" y="82"/>
                  </a:cubicBezTo>
                  <a:cubicBezTo>
                    <a:pt x="8403" y="92"/>
                    <a:pt x="8409" y="103"/>
                    <a:pt x="8414" y="114"/>
                  </a:cubicBezTo>
                  <a:cubicBezTo>
                    <a:pt x="8418" y="126"/>
                    <a:pt x="8422" y="137"/>
                    <a:pt x="8424" y="149"/>
                  </a:cubicBezTo>
                  <a:cubicBezTo>
                    <a:pt x="8426" y="161"/>
                    <a:pt x="8428" y="173"/>
                    <a:pt x="8428" y="185"/>
                  </a:cubicBezTo>
                  <a:lnTo>
                    <a:pt x="8428" y="5850"/>
                  </a:lnTo>
                  <a:cubicBezTo>
                    <a:pt x="8428" y="5862"/>
                    <a:pt x="8426" y="5875"/>
                    <a:pt x="8424" y="5887"/>
                  </a:cubicBezTo>
                  <a:cubicBezTo>
                    <a:pt x="8422" y="5898"/>
                    <a:pt x="8418" y="5910"/>
                    <a:pt x="8414" y="5921"/>
                  </a:cubicBezTo>
                  <a:cubicBezTo>
                    <a:pt x="8409" y="5933"/>
                    <a:pt x="8403" y="5943"/>
                    <a:pt x="8396" y="5953"/>
                  </a:cubicBezTo>
                  <a:cubicBezTo>
                    <a:pt x="8390" y="5964"/>
                    <a:pt x="8382" y="5973"/>
                    <a:pt x="8373" y="5982"/>
                  </a:cubicBezTo>
                  <a:cubicBezTo>
                    <a:pt x="8365" y="5990"/>
                    <a:pt x="8355" y="5998"/>
                    <a:pt x="8345" y="6005"/>
                  </a:cubicBezTo>
                  <a:cubicBezTo>
                    <a:pt x="8335" y="6011"/>
                    <a:pt x="8324" y="6017"/>
                    <a:pt x="8313" y="6022"/>
                  </a:cubicBezTo>
                  <a:cubicBezTo>
                    <a:pt x="8302" y="6027"/>
                    <a:pt x="8290" y="6030"/>
                    <a:pt x="8278" y="6032"/>
                  </a:cubicBezTo>
                  <a:cubicBezTo>
                    <a:pt x="8266" y="6035"/>
                    <a:pt x="8254" y="6036"/>
                    <a:pt x="8242" y="6036"/>
                  </a:cubicBezTo>
                  <a:lnTo>
                    <a:pt x="186" y="6036"/>
                  </a:lnTo>
                  <a:cubicBezTo>
                    <a:pt x="174" y="6036"/>
                    <a:pt x="162" y="6035"/>
                    <a:pt x="150" y="6032"/>
                  </a:cubicBezTo>
                  <a:cubicBezTo>
                    <a:pt x="138" y="6030"/>
                    <a:pt x="126" y="6027"/>
                    <a:pt x="115" y="6022"/>
                  </a:cubicBezTo>
                  <a:cubicBezTo>
                    <a:pt x="104" y="6017"/>
                    <a:pt x="93" y="6011"/>
                    <a:pt x="83" y="6005"/>
                  </a:cubicBezTo>
                  <a:cubicBezTo>
                    <a:pt x="73" y="5998"/>
                    <a:pt x="63" y="5990"/>
                    <a:pt x="55" y="5982"/>
                  </a:cubicBezTo>
                  <a:cubicBezTo>
                    <a:pt x="46" y="5973"/>
                    <a:pt x="38" y="5964"/>
                    <a:pt x="32" y="5953"/>
                  </a:cubicBezTo>
                  <a:cubicBezTo>
                    <a:pt x="25" y="5943"/>
                    <a:pt x="19" y="5933"/>
                    <a:pt x="14" y="5921"/>
                  </a:cubicBezTo>
                  <a:cubicBezTo>
                    <a:pt x="10" y="5910"/>
                    <a:pt x="6" y="5898"/>
                    <a:pt x="4" y="5887"/>
                  </a:cubicBezTo>
                  <a:cubicBezTo>
                    <a:pt x="2" y="5875"/>
                    <a:pt x="0" y="5862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DE1E18-EBB5-84DA-30AB-916275611A35}"/>
                </a:ext>
              </a:extLst>
            </p:cNvPr>
            <p:cNvSpPr txBox="1"/>
            <p:nvPr/>
          </p:nvSpPr>
          <p:spPr>
            <a:xfrm>
              <a:off x="689570" y="3411338"/>
              <a:ext cx="2512287" cy="46840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00"/>
                  </a:solidFill>
                  <a:latin typeface="DejaVu Sans (본문)"/>
                </a:rPr>
                <a:t>Design Point</a:t>
              </a:r>
              <a:endParaRPr lang="en-US" altLang="ko-KR" sz="2000" b="1" dirty="0">
                <a:solidFill>
                  <a:srgbClr val="000000"/>
                </a:solidFill>
                <a:latin typeface="DejaVu Sans (본문)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806" y="1375800"/>
            <a:ext cx="326026" cy="4075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9DE1E18-EBB5-84DA-30AB-916275611A35}"/>
              </a:ext>
            </a:extLst>
          </p:cNvPr>
          <p:cNvSpPr txBox="1"/>
          <p:nvPr/>
        </p:nvSpPr>
        <p:spPr>
          <a:xfrm>
            <a:off x="7454901" y="1907343"/>
            <a:ext cx="2508250" cy="1538883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rgbClr val="000000"/>
                </a:solidFill>
                <a:latin typeface="DejaVu Sans (본문)"/>
              </a:rPr>
              <a:t>Tick = 1usec </a:t>
            </a:r>
            <a:r>
              <a:rPr lang="ko-KR" altLang="en-US" sz="1600" dirty="0" smtClean="0">
                <a:solidFill>
                  <a:srgbClr val="000000"/>
                </a:solidFill>
                <a:latin typeface="DejaVu Sans (본문)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DejaVu Sans (본문)"/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DejaVu Sans (본문)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rgbClr val="000000"/>
                </a:solidFill>
                <a:latin typeface="DejaVu Sans (본문)"/>
              </a:rPr>
              <a:t>Only, Echo = high</a:t>
            </a:r>
            <a:br>
              <a:rPr lang="en-US" altLang="ko-KR" sz="1600" dirty="0" smtClean="0">
                <a:solidFill>
                  <a:srgbClr val="000000"/>
                </a:solidFill>
                <a:latin typeface="DejaVu Sans (본문)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DejaVu Sans (본문)"/>
              </a:rPr>
              <a:t>Tick Count!!</a:t>
            </a:r>
          </a:p>
          <a:p>
            <a:pPr marL="342900" indent="-342900">
              <a:buAutoNum type="arabicPeriod"/>
            </a:pPr>
            <a:endParaRPr lang="en-US" altLang="ko-KR" b="1" dirty="0" smtClean="0">
              <a:solidFill>
                <a:srgbClr val="000000"/>
              </a:solidFill>
              <a:latin typeface="DejaVu Sans (본문)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000000"/>
              </a:solidFill>
              <a:latin typeface="DejaVu Sans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9739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lent 410-183 Basys Artix-7 Development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7" y="1234564"/>
            <a:ext cx="5094376" cy="31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시스템 구성도</a:t>
            </a:r>
            <a:r>
              <a:rPr lang="en-US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0452" y="2123706"/>
            <a:ext cx="3119479" cy="1414192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H="1">
            <a:off x="5394322" y="2197348"/>
            <a:ext cx="566057" cy="47148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>
            <a:off x="5208884" y="2108563"/>
            <a:ext cx="1108090" cy="570578"/>
          </a:xfrm>
          <a:prstGeom prst="bentConnector3">
            <a:avLst>
              <a:gd name="adj1" fmla="val 6140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>
            <a:off x="5174151" y="2571582"/>
            <a:ext cx="1134761" cy="493242"/>
          </a:xfrm>
          <a:prstGeom prst="bentConnector3">
            <a:avLst>
              <a:gd name="adj1" fmla="val 2508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/>
          <p:nvPr/>
        </p:nvCxnSpPr>
        <p:spPr>
          <a:xfrm>
            <a:off x="5208883" y="2232526"/>
            <a:ext cx="1100029" cy="57789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/>
          <p:nvPr/>
        </p:nvCxnSpPr>
        <p:spPr>
          <a:xfrm>
            <a:off x="5208883" y="2376068"/>
            <a:ext cx="1085627" cy="550557"/>
          </a:xfrm>
          <a:prstGeom prst="bentConnector3">
            <a:avLst>
              <a:gd name="adj1" fmla="val 37255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829" y="4509502"/>
            <a:ext cx="2708773" cy="1004067"/>
          </a:xfrm>
          <a:prstGeom prst="rect">
            <a:avLst/>
          </a:prstGeom>
        </p:spPr>
      </p:pic>
      <p:sp>
        <p:nvSpPr>
          <p:cNvPr id="67" name="도넛 66"/>
          <p:cNvSpPr/>
          <p:nvPr/>
        </p:nvSpPr>
        <p:spPr>
          <a:xfrm>
            <a:off x="4537269" y="1959919"/>
            <a:ext cx="671616" cy="832298"/>
          </a:xfrm>
          <a:prstGeom prst="donut">
            <a:avLst>
              <a:gd name="adj" fmla="val 45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연결선 70"/>
          <p:cNvCxnSpPr>
            <a:endCxn id="67" idx="2"/>
          </p:cNvCxnSpPr>
          <p:nvPr/>
        </p:nvCxnSpPr>
        <p:spPr>
          <a:xfrm flipV="1">
            <a:off x="3201763" y="2376068"/>
            <a:ext cx="1335506" cy="2133434"/>
          </a:xfrm>
          <a:prstGeom prst="line">
            <a:avLst/>
          </a:prstGeom>
          <a:ln w="349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endCxn id="67" idx="6"/>
          </p:cNvCxnSpPr>
          <p:nvPr/>
        </p:nvCxnSpPr>
        <p:spPr>
          <a:xfrm flipH="1" flipV="1">
            <a:off x="5208885" y="2376068"/>
            <a:ext cx="559386" cy="2092473"/>
          </a:xfrm>
          <a:prstGeom prst="line">
            <a:avLst/>
          </a:prstGeom>
          <a:ln w="349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액자 89"/>
          <p:cNvSpPr/>
          <p:nvPr/>
        </p:nvSpPr>
        <p:spPr>
          <a:xfrm>
            <a:off x="3135590" y="4491294"/>
            <a:ext cx="2683042" cy="955097"/>
          </a:xfrm>
          <a:prstGeom prst="frame">
            <a:avLst>
              <a:gd name="adj1" fmla="val 35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1663D4A-1DC4-DC1A-95FD-C6BEB97EF6C3}"/>
              </a:ext>
            </a:extLst>
          </p:cNvPr>
          <p:cNvGrpSpPr/>
          <p:nvPr/>
        </p:nvGrpSpPr>
        <p:grpSpPr>
          <a:xfrm>
            <a:off x="7472112" y="1271062"/>
            <a:ext cx="3224463" cy="3162914"/>
            <a:chOff x="559390" y="1521438"/>
            <a:chExt cx="4570795" cy="4311699"/>
          </a:xfrm>
        </p:grpSpPr>
        <p:sp>
          <p:nvSpPr>
            <p:cNvPr id="104" name="자유형: 도형 192">
              <a:extLst>
                <a:ext uri="{FF2B5EF4-FFF2-40B4-BE49-F238E27FC236}">
                  <a16:creationId xmlns:a16="http://schemas.microsoft.com/office/drawing/2014/main" id="{7EFE6A52-8EE9-19D9-35BF-EF83C5BE8E7F}"/>
                </a:ext>
              </a:extLst>
            </p:cNvPr>
            <p:cNvSpPr/>
            <p:nvPr/>
          </p:nvSpPr>
          <p:spPr>
            <a:xfrm>
              <a:off x="559390" y="1521438"/>
              <a:ext cx="4570795" cy="4311699"/>
            </a:xfrm>
            <a:custGeom>
              <a:avLst/>
              <a:gdLst/>
              <a:ahLst/>
              <a:cxnLst/>
              <a:rect l="0" t="0" r="r" b="b"/>
              <a:pathLst>
                <a:path w="8428" h="6036">
                  <a:moveTo>
                    <a:pt x="0" y="5850"/>
                  </a:moveTo>
                  <a:lnTo>
                    <a:pt x="0" y="185"/>
                  </a:lnTo>
                  <a:cubicBezTo>
                    <a:pt x="0" y="173"/>
                    <a:pt x="2" y="161"/>
                    <a:pt x="4" y="149"/>
                  </a:cubicBezTo>
                  <a:cubicBezTo>
                    <a:pt x="6" y="137"/>
                    <a:pt x="10" y="126"/>
                    <a:pt x="14" y="114"/>
                  </a:cubicBezTo>
                  <a:cubicBezTo>
                    <a:pt x="19" y="103"/>
                    <a:pt x="25" y="92"/>
                    <a:pt x="32" y="82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5"/>
                    <a:pt x="73" y="38"/>
                    <a:pt x="83" y="31"/>
                  </a:cubicBezTo>
                  <a:cubicBezTo>
                    <a:pt x="93" y="24"/>
                    <a:pt x="104" y="18"/>
                    <a:pt x="115" y="14"/>
                  </a:cubicBezTo>
                  <a:cubicBezTo>
                    <a:pt x="126" y="9"/>
                    <a:pt x="138" y="6"/>
                    <a:pt x="150" y="3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8242" y="0"/>
                  </a:lnTo>
                  <a:cubicBezTo>
                    <a:pt x="8254" y="0"/>
                    <a:pt x="8266" y="1"/>
                    <a:pt x="8278" y="3"/>
                  </a:cubicBezTo>
                  <a:cubicBezTo>
                    <a:pt x="8290" y="6"/>
                    <a:pt x="8302" y="9"/>
                    <a:pt x="8313" y="14"/>
                  </a:cubicBezTo>
                  <a:cubicBezTo>
                    <a:pt x="8324" y="18"/>
                    <a:pt x="8335" y="24"/>
                    <a:pt x="8345" y="31"/>
                  </a:cubicBezTo>
                  <a:cubicBezTo>
                    <a:pt x="8355" y="38"/>
                    <a:pt x="8365" y="45"/>
                    <a:pt x="8373" y="54"/>
                  </a:cubicBezTo>
                  <a:cubicBezTo>
                    <a:pt x="8382" y="63"/>
                    <a:pt x="8390" y="72"/>
                    <a:pt x="8396" y="82"/>
                  </a:cubicBezTo>
                  <a:cubicBezTo>
                    <a:pt x="8403" y="92"/>
                    <a:pt x="8409" y="103"/>
                    <a:pt x="8414" y="114"/>
                  </a:cubicBezTo>
                  <a:cubicBezTo>
                    <a:pt x="8418" y="126"/>
                    <a:pt x="8422" y="137"/>
                    <a:pt x="8424" y="149"/>
                  </a:cubicBezTo>
                  <a:cubicBezTo>
                    <a:pt x="8426" y="161"/>
                    <a:pt x="8428" y="173"/>
                    <a:pt x="8428" y="185"/>
                  </a:cubicBezTo>
                  <a:lnTo>
                    <a:pt x="8428" y="5850"/>
                  </a:lnTo>
                  <a:cubicBezTo>
                    <a:pt x="8428" y="5862"/>
                    <a:pt x="8426" y="5875"/>
                    <a:pt x="8424" y="5887"/>
                  </a:cubicBezTo>
                  <a:cubicBezTo>
                    <a:pt x="8422" y="5898"/>
                    <a:pt x="8418" y="5910"/>
                    <a:pt x="8414" y="5921"/>
                  </a:cubicBezTo>
                  <a:cubicBezTo>
                    <a:pt x="8409" y="5933"/>
                    <a:pt x="8403" y="5943"/>
                    <a:pt x="8396" y="5953"/>
                  </a:cubicBezTo>
                  <a:cubicBezTo>
                    <a:pt x="8390" y="5964"/>
                    <a:pt x="8382" y="5973"/>
                    <a:pt x="8373" y="5982"/>
                  </a:cubicBezTo>
                  <a:cubicBezTo>
                    <a:pt x="8365" y="5990"/>
                    <a:pt x="8355" y="5998"/>
                    <a:pt x="8345" y="6005"/>
                  </a:cubicBezTo>
                  <a:cubicBezTo>
                    <a:pt x="8335" y="6011"/>
                    <a:pt x="8324" y="6017"/>
                    <a:pt x="8313" y="6022"/>
                  </a:cubicBezTo>
                  <a:cubicBezTo>
                    <a:pt x="8302" y="6027"/>
                    <a:pt x="8290" y="6030"/>
                    <a:pt x="8278" y="6032"/>
                  </a:cubicBezTo>
                  <a:cubicBezTo>
                    <a:pt x="8266" y="6035"/>
                    <a:pt x="8254" y="6036"/>
                    <a:pt x="8242" y="6036"/>
                  </a:cubicBezTo>
                  <a:lnTo>
                    <a:pt x="186" y="6036"/>
                  </a:lnTo>
                  <a:cubicBezTo>
                    <a:pt x="174" y="6036"/>
                    <a:pt x="162" y="6035"/>
                    <a:pt x="150" y="6032"/>
                  </a:cubicBezTo>
                  <a:cubicBezTo>
                    <a:pt x="138" y="6030"/>
                    <a:pt x="126" y="6027"/>
                    <a:pt x="115" y="6022"/>
                  </a:cubicBezTo>
                  <a:cubicBezTo>
                    <a:pt x="104" y="6017"/>
                    <a:pt x="93" y="6011"/>
                    <a:pt x="83" y="6005"/>
                  </a:cubicBezTo>
                  <a:cubicBezTo>
                    <a:pt x="73" y="5998"/>
                    <a:pt x="63" y="5990"/>
                    <a:pt x="55" y="5982"/>
                  </a:cubicBezTo>
                  <a:cubicBezTo>
                    <a:pt x="46" y="5973"/>
                    <a:pt x="38" y="5964"/>
                    <a:pt x="32" y="5953"/>
                  </a:cubicBezTo>
                  <a:cubicBezTo>
                    <a:pt x="25" y="5943"/>
                    <a:pt x="19" y="5933"/>
                    <a:pt x="14" y="5921"/>
                  </a:cubicBezTo>
                  <a:cubicBezTo>
                    <a:pt x="10" y="5910"/>
                    <a:pt x="6" y="5898"/>
                    <a:pt x="4" y="5887"/>
                  </a:cubicBezTo>
                  <a:cubicBezTo>
                    <a:pt x="2" y="5875"/>
                    <a:pt x="0" y="5862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 dirty="0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26B32DDB-DB99-705F-314F-EFF7BCB04DC5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51212" y="1981717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9DE1E18-EBB5-84DA-30AB-916275611A35}"/>
                </a:ext>
              </a:extLst>
            </p:cNvPr>
            <p:cNvSpPr txBox="1"/>
            <p:nvPr/>
          </p:nvSpPr>
          <p:spPr>
            <a:xfrm>
              <a:off x="943698" y="1892446"/>
              <a:ext cx="3920669" cy="37760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b="1" dirty="0" smtClean="0">
                  <a:solidFill>
                    <a:srgbClr val="000000"/>
                  </a:solidFill>
                  <a:latin typeface="DejaVu Sans (본문)"/>
                </a:rPr>
                <a:t>VCC : 3.3V</a:t>
              </a:r>
              <a:endParaRPr lang="en-US" altLang="ko-KR" b="1" dirty="0">
                <a:solidFill>
                  <a:srgbClr val="000000"/>
                </a:solidFill>
                <a:latin typeface="DejaVu Sans (본문)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AE38911-FBE3-7CA4-2582-2A680195593E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44445" y="3325604"/>
              <a:ext cx="200187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AB8F63B-9E15-E69B-E71E-9999D808A2B1}"/>
                </a:ext>
              </a:extLst>
            </p:cNvPr>
            <p:cNvSpPr txBox="1"/>
            <p:nvPr/>
          </p:nvSpPr>
          <p:spPr>
            <a:xfrm>
              <a:off x="901693" y="3215424"/>
              <a:ext cx="3905875" cy="377606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dirty="0" smtClean="0">
                  <a:solidFill>
                    <a:srgbClr val="000000"/>
                  </a:solidFill>
                  <a:latin typeface="Times New Roman"/>
                </a:rPr>
                <a:t>Trig</a:t>
              </a:r>
              <a:r>
                <a:rPr lang="ko-KR" altLang="en-US" dirty="0">
                  <a:solidFill>
                    <a:srgbClr val="000000"/>
                  </a:solidFill>
                  <a:latin typeface="Times New Roman"/>
                </a:rPr>
                <a:t> </a:t>
              </a:r>
              <a:r>
                <a:rPr lang="en-US" altLang="ko-KR" dirty="0" smtClean="0">
                  <a:solidFill>
                    <a:srgbClr val="000000"/>
                  </a:solidFill>
                  <a:latin typeface="Times New Roman"/>
                </a:rPr>
                <a:t>(Rx)</a:t>
              </a:r>
              <a:r>
                <a:rPr lang="ko-KR" altLang="en-US" dirty="0" smtClean="0">
                  <a:solidFill>
                    <a:srgbClr val="000000"/>
                  </a:solidFill>
                  <a:latin typeface="Times New Roman"/>
                </a:rPr>
                <a:t> </a:t>
              </a:r>
              <a:r>
                <a:rPr lang="en-US" altLang="ko-KR" dirty="0" smtClean="0">
                  <a:solidFill>
                    <a:srgbClr val="000000"/>
                  </a:solidFill>
                  <a:latin typeface="Times New Roman"/>
                </a:rPr>
                <a:t>: JB1</a:t>
              </a:r>
              <a:endParaRPr lang="en-US" dirty="0">
                <a:solidFill>
                  <a:srgbClr val="000000"/>
                </a:solidFill>
                <a:latin typeface="Times New Roman"/>
              </a:endParaRPr>
            </a:p>
          </p:txBody>
        </p:sp>
      </p:grpSp>
      <p:pic>
        <p:nvPicPr>
          <p:cNvPr id="124" name="그림 123">
            <a:extLst>
              <a:ext uri="{FF2B5EF4-FFF2-40B4-BE49-F238E27FC236}">
                <a16:creationId xmlns:a16="http://schemas.microsoft.com/office/drawing/2014/main" id="{9AE38911-FBE3-7CA4-2582-2A680195593E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532114" y="3584958"/>
            <a:ext cx="141222" cy="147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AB8F63B-9E15-E69B-E71E-9999D808A2B1}"/>
              </a:ext>
            </a:extLst>
          </p:cNvPr>
          <p:cNvSpPr txBox="1"/>
          <p:nvPr/>
        </p:nvSpPr>
        <p:spPr>
          <a:xfrm>
            <a:off x="7713589" y="3492102"/>
            <a:ext cx="2755396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Times New Roman"/>
              </a:rPr>
              <a:t>Echo (</a:t>
            </a:r>
            <a:r>
              <a:rPr lang="en-US" altLang="ko-KR" dirty="0" err="1" smtClean="0">
                <a:solidFill>
                  <a:srgbClr val="000000"/>
                </a:solidFill>
                <a:latin typeface="Times New Roman"/>
              </a:rPr>
              <a:t>Tx</a:t>
            </a:r>
            <a:r>
              <a:rPr lang="en-US" altLang="ko-KR" dirty="0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ko-KR" altLang="en-US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/>
              </a:rPr>
              <a:t>: JB2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6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0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1" y="155412"/>
            <a:ext cx="529465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Block Diagram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4" y="1600209"/>
            <a:ext cx="5925791" cy="36997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663D4A-1DC4-DC1A-95FD-C6BEB97EF6C3}"/>
              </a:ext>
            </a:extLst>
          </p:cNvPr>
          <p:cNvGrpSpPr/>
          <p:nvPr/>
        </p:nvGrpSpPr>
        <p:grpSpPr>
          <a:xfrm>
            <a:off x="6569302" y="1600209"/>
            <a:ext cx="3755797" cy="3896175"/>
            <a:chOff x="640742" y="1948086"/>
            <a:chExt cx="4570795" cy="4311699"/>
          </a:xfrm>
        </p:grpSpPr>
        <p:sp>
          <p:nvSpPr>
            <p:cNvPr id="21" name="자유형: 도형 192">
              <a:extLst>
                <a:ext uri="{FF2B5EF4-FFF2-40B4-BE49-F238E27FC236}">
                  <a16:creationId xmlns:a16="http://schemas.microsoft.com/office/drawing/2014/main" id="{7EFE6A52-8EE9-19D9-35BF-EF83C5BE8E7F}"/>
                </a:ext>
              </a:extLst>
            </p:cNvPr>
            <p:cNvSpPr/>
            <p:nvPr/>
          </p:nvSpPr>
          <p:spPr>
            <a:xfrm>
              <a:off x="640742" y="1948086"/>
              <a:ext cx="4570795" cy="4311699"/>
            </a:xfrm>
            <a:custGeom>
              <a:avLst/>
              <a:gdLst/>
              <a:ahLst/>
              <a:cxnLst/>
              <a:rect l="0" t="0" r="r" b="b"/>
              <a:pathLst>
                <a:path w="8428" h="6036">
                  <a:moveTo>
                    <a:pt x="0" y="5850"/>
                  </a:moveTo>
                  <a:lnTo>
                    <a:pt x="0" y="185"/>
                  </a:lnTo>
                  <a:cubicBezTo>
                    <a:pt x="0" y="173"/>
                    <a:pt x="2" y="161"/>
                    <a:pt x="4" y="149"/>
                  </a:cubicBezTo>
                  <a:cubicBezTo>
                    <a:pt x="6" y="137"/>
                    <a:pt x="10" y="126"/>
                    <a:pt x="14" y="114"/>
                  </a:cubicBezTo>
                  <a:cubicBezTo>
                    <a:pt x="19" y="103"/>
                    <a:pt x="25" y="92"/>
                    <a:pt x="32" y="82"/>
                  </a:cubicBezTo>
                  <a:cubicBezTo>
                    <a:pt x="38" y="72"/>
                    <a:pt x="46" y="63"/>
                    <a:pt x="55" y="54"/>
                  </a:cubicBezTo>
                  <a:cubicBezTo>
                    <a:pt x="63" y="45"/>
                    <a:pt x="73" y="38"/>
                    <a:pt x="83" y="31"/>
                  </a:cubicBezTo>
                  <a:cubicBezTo>
                    <a:pt x="93" y="24"/>
                    <a:pt x="104" y="18"/>
                    <a:pt x="115" y="14"/>
                  </a:cubicBezTo>
                  <a:cubicBezTo>
                    <a:pt x="126" y="9"/>
                    <a:pt x="138" y="6"/>
                    <a:pt x="150" y="3"/>
                  </a:cubicBezTo>
                  <a:cubicBezTo>
                    <a:pt x="162" y="1"/>
                    <a:pt x="174" y="0"/>
                    <a:pt x="186" y="0"/>
                  </a:cubicBezTo>
                  <a:lnTo>
                    <a:pt x="8242" y="0"/>
                  </a:lnTo>
                  <a:cubicBezTo>
                    <a:pt x="8254" y="0"/>
                    <a:pt x="8266" y="1"/>
                    <a:pt x="8278" y="3"/>
                  </a:cubicBezTo>
                  <a:cubicBezTo>
                    <a:pt x="8290" y="6"/>
                    <a:pt x="8302" y="9"/>
                    <a:pt x="8313" y="14"/>
                  </a:cubicBezTo>
                  <a:cubicBezTo>
                    <a:pt x="8324" y="18"/>
                    <a:pt x="8335" y="24"/>
                    <a:pt x="8345" y="31"/>
                  </a:cubicBezTo>
                  <a:cubicBezTo>
                    <a:pt x="8355" y="38"/>
                    <a:pt x="8365" y="45"/>
                    <a:pt x="8373" y="54"/>
                  </a:cubicBezTo>
                  <a:cubicBezTo>
                    <a:pt x="8382" y="63"/>
                    <a:pt x="8390" y="72"/>
                    <a:pt x="8396" y="82"/>
                  </a:cubicBezTo>
                  <a:cubicBezTo>
                    <a:pt x="8403" y="92"/>
                    <a:pt x="8409" y="103"/>
                    <a:pt x="8414" y="114"/>
                  </a:cubicBezTo>
                  <a:cubicBezTo>
                    <a:pt x="8418" y="126"/>
                    <a:pt x="8422" y="137"/>
                    <a:pt x="8424" y="149"/>
                  </a:cubicBezTo>
                  <a:cubicBezTo>
                    <a:pt x="8426" y="161"/>
                    <a:pt x="8428" y="173"/>
                    <a:pt x="8428" y="185"/>
                  </a:cubicBezTo>
                  <a:lnTo>
                    <a:pt x="8428" y="5850"/>
                  </a:lnTo>
                  <a:cubicBezTo>
                    <a:pt x="8428" y="5862"/>
                    <a:pt x="8426" y="5875"/>
                    <a:pt x="8424" y="5887"/>
                  </a:cubicBezTo>
                  <a:cubicBezTo>
                    <a:pt x="8422" y="5898"/>
                    <a:pt x="8418" y="5910"/>
                    <a:pt x="8414" y="5921"/>
                  </a:cubicBezTo>
                  <a:cubicBezTo>
                    <a:pt x="8409" y="5933"/>
                    <a:pt x="8403" y="5943"/>
                    <a:pt x="8396" y="5953"/>
                  </a:cubicBezTo>
                  <a:cubicBezTo>
                    <a:pt x="8390" y="5964"/>
                    <a:pt x="8382" y="5973"/>
                    <a:pt x="8373" y="5982"/>
                  </a:cubicBezTo>
                  <a:cubicBezTo>
                    <a:pt x="8365" y="5990"/>
                    <a:pt x="8355" y="5998"/>
                    <a:pt x="8345" y="6005"/>
                  </a:cubicBezTo>
                  <a:cubicBezTo>
                    <a:pt x="8335" y="6011"/>
                    <a:pt x="8324" y="6017"/>
                    <a:pt x="8313" y="6022"/>
                  </a:cubicBezTo>
                  <a:cubicBezTo>
                    <a:pt x="8302" y="6027"/>
                    <a:pt x="8290" y="6030"/>
                    <a:pt x="8278" y="6032"/>
                  </a:cubicBezTo>
                  <a:cubicBezTo>
                    <a:pt x="8266" y="6035"/>
                    <a:pt x="8254" y="6036"/>
                    <a:pt x="8242" y="6036"/>
                  </a:cubicBezTo>
                  <a:lnTo>
                    <a:pt x="186" y="6036"/>
                  </a:lnTo>
                  <a:cubicBezTo>
                    <a:pt x="174" y="6036"/>
                    <a:pt x="162" y="6035"/>
                    <a:pt x="150" y="6032"/>
                  </a:cubicBezTo>
                  <a:cubicBezTo>
                    <a:pt x="138" y="6030"/>
                    <a:pt x="126" y="6027"/>
                    <a:pt x="115" y="6022"/>
                  </a:cubicBezTo>
                  <a:cubicBezTo>
                    <a:pt x="104" y="6017"/>
                    <a:pt x="93" y="6011"/>
                    <a:pt x="83" y="6005"/>
                  </a:cubicBezTo>
                  <a:cubicBezTo>
                    <a:pt x="73" y="5998"/>
                    <a:pt x="63" y="5990"/>
                    <a:pt x="55" y="5982"/>
                  </a:cubicBezTo>
                  <a:cubicBezTo>
                    <a:pt x="46" y="5973"/>
                    <a:pt x="38" y="5964"/>
                    <a:pt x="32" y="5953"/>
                  </a:cubicBezTo>
                  <a:cubicBezTo>
                    <a:pt x="25" y="5943"/>
                    <a:pt x="19" y="5933"/>
                    <a:pt x="14" y="5921"/>
                  </a:cubicBezTo>
                  <a:cubicBezTo>
                    <a:pt x="10" y="5910"/>
                    <a:pt x="6" y="5898"/>
                    <a:pt x="4" y="5887"/>
                  </a:cubicBezTo>
                  <a:cubicBezTo>
                    <a:pt x="2" y="5875"/>
                    <a:pt x="0" y="5862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txBody>
            <a:bodyPr lIns="0" tIns="0" rIns="0" bIns="0" anchor="t">
              <a:noAutofit/>
            </a:bodyPr>
            <a:lstStyle/>
            <a:p>
              <a:endParaRPr lang="en-US" sz="2398" dirty="0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B32DDB-DB99-705F-314F-EFF7BCB04DC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78651" y="2465981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DE1E18-EBB5-84DA-30AB-916275611A35}"/>
                </a:ext>
              </a:extLst>
            </p:cNvPr>
            <p:cNvSpPr txBox="1"/>
            <p:nvPr/>
          </p:nvSpPr>
          <p:spPr>
            <a:xfrm>
              <a:off x="1224308" y="2416669"/>
              <a:ext cx="3679251" cy="3065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altLang="ko-KR" b="1" dirty="0" smtClean="0">
                  <a:solidFill>
                    <a:srgbClr val="000000"/>
                  </a:solidFill>
                  <a:latin typeface="DejaVu Sans (본문)"/>
                </a:rPr>
                <a:t>Controller : </a:t>
              </a:r>
              <a:r>
                <a:rPr lang="ko-KR" altLang="en-US" b="1" dirty="0" err="1" smtClean="0">
                  <a:solidFill>
                    <a:srgbClr val="000000"/>
                  </a:solidFill>
                  <a:latin typeface="DejaVu Sans (본문)"/>
                </a:rPr>
                <a:t>상태제어</a:t>
              </a:r>
              <a:r>
                <a:rPr lang="en-US" altLang="ko-KR" b="1" dirty="0" smtClean="0">
                  <a:solidFill>
                    <a:srgbClr val="000000"/>
                  </a:solidFill>
                  <a:latin typeface="DejaVu Sans (본문)"/>
                </a:rPr>
                <a:t>(FSM)</a:t>
              </a:r>
              <a:endParaRPr lang="en-US" altLang="ko-KR" b="1" dirty="0">
                <a:solidFill>
                  <a:srgbClr val="000000"/>
                </a:solidFill>
                <a:latin typeface="DejaVu Sans (본문)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AE38911-FBE3-7CA4-2582-2A680195593E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63861" y="2984444"/>
              <a:ext cx="200664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B8F63B-9E15-E69B-E71E-9999D808A2B1}"/>
                </a:ext>
              </a:extLst>
            </p:cNvPr>
            <p:cNvSpPr txBox="1"/>
            <p:nvPr/>
          </p:nvSpPr>
          <p:spPr>
            <a:xfrm>
              <a:off x="1224308" y="2914952"/>
              <a:ext cx="3883272" cy="61308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  <a:latin typeface="Times New Roman"/>
                </a:rPr>
                <a:t>Debouncing</a:t>
              </a:r>
              <a:r>
                <a:rPr lang="en-US" dirty="0" smtClean="0">
                  <a:solidFill>
                    <a:srgbClr val="000000"/>
                  </a:solidFill>
                  <a:latin typeface="Times New Roman"/>
                </a:rPr>
                <a:t> – Prevent Chattering</a:t>
              </a:r>
              <a:endParaRPr lang="en-US" dirty="0">
                <a:solidFill>
                  <a:srgbClr val="000000"/>
                </a:solidFill>
                <a:latin typeface="Times New Roman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C88564C-C884-EC4D-EF01-CA58F82447DC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878652" y="3488779"/>
              <a:ext cx="200665" cy="200664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5E90AA-AD2B-441B-99FF-32F3748A0CF0}"/>
                </a:ext>
              </a:extLst>
            </p:cNvPr>
            <p:cNvSpPr txBox="1"/>
            <p:nvPr/>
          </p:nvSpPr>
          <p:spPr>
            <a:xfrm>
              <a:off x="1239099" y="3450611"/>
              <a:ext cx="3199923" cy="306541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/>
                </a:rPr>
                <a:t>Trigger – </a:t>
              </a:r>
              <a:r>
                <a:rPr lang="en-US" dirty="0" err="1" smtClean="0">
                  <a:solidFill>
                    <a:srgbClr val="000000"/>
                  </a:solidFill>
                  <a:latin typeface="Times New Roman"/>
                </a:rPr>
                <a:t>Tx</a:t>
              </a:r>
              <a:r>
                <a:rPr lang="en-US" dirty="0" smtClean="0">
                  <a:solidFill>
                    <a:srgbClr val="000000"/>
                  </a:solidFill>
                  <a:latin typeface="Times New Roman"/>
                </a:rPr>
                <a:t> Signal</a:t>
              </a:r>
              <a:endParaRPr lang="en-US" dirty="0">
                <a:solidFill>
                  <a:srgbClr val="000000"/>
                </a:solidFill>
                <a:latin typeface="Times New Roman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88564C-C884-EC4D-EF01-CA58F82447D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64791" y="3482643"/>
            <a:ext cx="154473" cy="18132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5E90AA-AD2B-441B-99FF-32F3748A0CF0}"/>
              </a:ext>
            </a:extLst>
          </p:cNvPr>
          <p:cNvSpPr txBox="1"/>
          <p:nvPr/>
        </p:nvSpPr>
        <p:spPr>
          <a:xfrm>
            <a:off x="7042267" y="3448154"/>
            <a:ext cx="2349027" cy="276999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</a:rPr>
              <a:t>Echo – Rx Signal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88564C-C884-EC4D-EF01-CA58F82447D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64791" y="3962972"/>
            <a:ext cx="154473" cy="18132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E90AA-AD2B-441B-99FF-32F3748A0CF0}"/>
              </a:ext>
            </a:extLst>
          </p:cNvPr>
          <p:cNvSpPr txBox="1"/>
          <p:nvPr/>
        </p:nvSpPr>
        <p:spPr>
          <a:xfrm>
            <a:off x="7042267" y="3928483"/>
            <a:ext cx="2820932" cy="83099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/>
              </a:rPr>
              <a:t>FND Controller 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/>
              </a:rPr>
              <a:t>- Digit </a:t>
            </a:r>
            <a:r>
              <a:rPr lang="en-US" dirty="0" err="1" smtClean="0">
                <a:solidFill>
                  <a:srgbClr val="000000"/>
                </a:solidFill>
                <a:latin typeface="Times New Roman"/>
              </a:rPr>
              <a:t>Spliter</a:t>
            </a:r>
            <a:r>
              <a:rPr lang="en-US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Times New Roman"/>
              </a:rPr>
            </a:br>
            <a:r>
              <a:rPr lang="en-US" dirty="0" smtClean="0">
                <a:solidFill>
                  <a:srgbClr val="000000"/>
                </a:solidFill>
                <a:latin typeface="Times New Roman"/>
              </a:rPr>
              <a:t>- Mux</a:t>
            </a:r>
            <a:endParaRPr lang="en-US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40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09F1-BBCB-2CA0-B3C8-1088FD3F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자유형: 도형 528">
            <a:extLst>
              <a:ext uri="{FF2B5EF4-FFF2-40B4-BE49-F238E27FC236}">
                <a16:creationId xmlns:a16="http://schemas.microsoft.com/office/drawing/2014/main" id="{43DDEB5B-7FD6-8950-7841-8601AC293F96}"/>
              </a:ext>
            </a:extLst>
          </p:cNvPr>
          <p:cNvSpPr/>
          <p:nvPr/>
        </p:nvSpPr>
        <p:spPr>
          <a:xfrm>
            <a:off x="-47271" y="2237"/>
            <a:ext cx="10743934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F5DAD-C02F-5FDD-BA02-D50952022C7F}"/>
              </a:ext>
            </a:extLst>
          </p:cNvPr>
          <p:cNvSpPr txBox="1"/>
          <p:nvPr/>
        </p:nvSpPr>
        <p:spPr>
          <a:xfrm>
            <a:off x="559385" y="155412"/>
            <a:ext cx="551484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HC-SR04 Control Unit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ASM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23" y="769932"/>
            <a:ext cx="7807346" cy="51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0" y="1028325"/>
            <a:ext cx="10405132" cy="316067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설명선 2 1"/>
          <p:cNvSpPr/>
          <p:nvPr/>
        </p:nvSpPr>
        <p:spPr>
          <a:xfrm>
            <a:off x="4580382" y="4723999"/>
            <a:ext cx="3521202" cy="763302"/>
          </a:xfrm>
          <a:prstGeom prst="borderCallout2">
            <a:avLst>
              <a:gd name="adj1" fmla="val 49164"/>
              <a:gd name="adj2" fmla="val -1349"/>
              <a:gd name="adj3" fmla="val 49420"/>
              <a:gd name="adj4" fmla="val -18312"/>
              <a:gd name="adj5" fmla="val -185618"/>
              <a:gd name="adj6" fmla="val -1825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State == IDLE</a:t>
            </a:r>
          </a:p>
          <a:p>
            <a:pPr marL="342900" indent="-342900">
              <a:buAutoNum type="arabicPeriod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Debouncing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완료된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Start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신호입력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6559852" y="1164606"/>
            <a:ext cx="3901441" cy="4572000"/>
            <a:chOff x="6559852" y="1164606"/>
            <a:chExt cx="3901441" cy="457200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559852" y="1164606"/>
              <a:ext cx="3901441" cy="4572000"/>
            </a:xfrm>
            <a:prstGeom prst="roundRect">
              <a:avLst/>
            </a:prstGeom>
            <a:solidFill>
              <a:srgbClr val="CCF5D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B0175F9-A794-A56B-6A20-B1512B66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1764" y="1346428"/>
              <a:ext cx="457264" cy="466790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7610877" y="1813218"/>
              <a:ext cx="1686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Used Board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6981540" y="2350577"/>
              <a:ext cx="2944602" cy="3063369"/>
              <a:chOff x="6981540" y="2350577"/>
              <a:chExt cx="2944602" cy="3063369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6984982" y="2350577"/>
                <a:ext cx="2936189" cy="369332"/>
                <a:chOff x="6949575" y="2103902"/>
                <a:chExt cx="2936189" cy="369332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575" y="2153782"/>
                  <a:ext cx="319452" cy="319452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7464781" y="2103902"/>
                  <a:ext cx="24209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100MHz Input Clock</a:t>
                  </a:r>
                  <a:endParaRPr lang="ko-KR" altLang="en-US" dirty="0"/>
                </a:p>
              </p:txBody>
            </p:sp>
          </p:grpSp>
          <p:grpSp>
            <p:nvGrpSpPr>
              <p:cNvPr id="79" name="그룹 78"/>
              <p:cNvGrpSpPr/>
              <p:nvPr/>
            </p:nvGrpSpPr>
            <p:grpSpPr>
              <a:xfrm>
                <a:off x="6984982" y="3385256"/>
                <a:ext cx="2936188" cy="369332"/>
                <a:chOff x="6949575" y="2683210"/>
                <a:chExt cx="2936188" cy="369332"/>
              </a:xfrm>
            </p:grpSpPr>
            <p:pic>
              <p:nvPicPr>
                <p:cNvPr id="69" name="그림 6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6949574" y="2707402"/>
                  <a:ext cx="319453" cy="319452"/>
                </a:xfrm>
                <a:prstGeom prst="rect">
                  <a:avLst/>
                </a:prstGeom>
              </p:spPr>
            </p:pic>
            <p:sp>
              <p:nvSpPr>
                <p:cNvPr id="76" name="TextBox 75"/>
                <p:cNvSpPr txBox="1"/>
                <p:nvPr/>
              </p:nvSpPr>
              <p:spPr>
                <a:xfrm>
                  <a:off x="7464780" y="2683210"/>
                  <a:ext cx="24209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7 SW / 14LED</a:t>
                  </a:r>
                  <a:endParaRPr lang="ko-KR" altLang="en-US" dirty="0"/>
                </a:p>
              </p:txBody>
            </p:sp>
          </p:grpSp>
          <p:grpSp>
            <p:nvGrpSpPr>
              <p:cNvPr id="80" name="그룹 79"/>
              <p:cNvGrpSpPr/>
              <p:nvPr/>
            </p:nvGrpSpPr>
            <p:grpSpPr>
              <a:xfrm>
                <a:off x="6984981" y="3875192"/>
                <a:ext cx="2937115" cy="369332"/>
                <a:chOff x="6949574" y="3244227"/>
                <a:chExt cx="2937115" cy="369332"/>
              </a:xfrm>
            </p:grpSpPr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574" y="3257649"/>
                  <a:ext cx="319452" cy="342488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7465706" y="3244227"/>
                  <a:ext cx="24209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5 Button</a:t>
                  </a:r>
                  <a:endParaRPr lang="ko-KR" altLang="en-US" dirty="0"/>
                </a:p>
              </p:txBody>
            </p:sp>
          </p:grpSp>
          <p:grpSp>
            <p:nvGrpSpPr>
              <p:cNvPr id="94" name="그룹 93"/>
              <p:cNvGrpSpPr/>
              <p:nvPr/>
            </p:nvGrpSpPr>
            <p:grpSpPr>
              <a:xfrm>
                <a:off x="6984981" y="5044614"/>
                <a:ext cx="2941161" cy="369332"/>
                <a:chOff x="6949574" y="3825584"/>
                <a:chExt cx="2941161" cy="369332"/>
              </a:xfrm>
            </p:grpSpPr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574" y="3853398"/>
                  <a:ext cx="319451" cy="306226"/>
                </a:xfrm>
                <a:prstGeom prst="rect">
                  <a:avLst/>
                </a:prstGeom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7469752" y="3825584"/>
                  <a:ext cx="24209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2 </a:t>
                  </a:r>
                  <a:r>
                    <a:rPr lang="en-US" altLang="ko-KR" dirty="0" err="1"/>
                    <a:t>Pmod</a:t>
                  </a:r>
                  <a:r>
                    <a:rPr lang="en-US" altLang="ko-KR" dirty="0"/>
                    <a:t> Connector</a:t>
                  </a:r>
                  <a:endParaRPr lang="ko-KR" altLang="en-US" dirty="0"/>
                </a:p>
              </p:txBody>
            </p:sp>
          </p:grpSp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2737" y="4460101"/>
                <a:ext cx="321695" cy="313703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7505159" y="4427426"/>
                <a:ext cx="24209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7 Segment</a:t>
                </a:r>
                <a:endParaRPr lang="ko-KR" altLang="en-US" dirty="0"/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6981540" y="2876709"/>
                <a:ext cx="2939630" cy="369332"/>
                <a:chOff x="6981540" y="2876709"/>
                <a:chExt cx="2939630" cy="369332"/>
              </a:xfrm>
            </p:grpSpPr>
            <p:pic>
              <p:nvPicPr>
                <p:cNvPr id="99" name="그림 98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1540" y="2902894"/>
                  <a:ext cx="322892" cy="322238"/>
                </a:xfrm>
                <a:prstGeom prst="rect">
                  <a:avLst/>
                </a:prstGeom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7500187" y="2876709"/>
                  <a:ext cx="24209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UART</a:t>
                  </a:r>
                  <a:endParaRPr lang="ko-KR" altLang="en-US" dirty="0"/>
                </a:p>
              </p:txBody>
            </p:sp>
          </p:grp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87381-37AB-5BEB-B3E1-18B6ECF8D90F}"/>
              </a:ext>
            </a:extLst>
          </p:cNvPr>
          <p:cNvSpPr txBox="1"/>
          <p:nvPr/>
        </p:nvSpPr>
        <p:spPr>
          <a:xfrm>
            <a:off x="559390" y="155412"/>
            <a:ext cx="5876243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프로젝트 개요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/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FPGA basys3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6" name="Picture 2" descr="https://digilent.com/reference/_media/reference/programmable-logic/basys-3/basys-3-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4" y="890347"/>
            <a:ext cx="6207665" cy="38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57582" y="4780484"/>
            <a:ext cx="2800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Basys</a:t>
            </a:r>
            <a:r>
              <a:rPr lang="en-US" altLang="ko-K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3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912074" y="1005601"/>
            <a:ext cx="4850341" cy="2515486"/>
            <a:chOff x="1043445" y="1228839"/>
            <a:chExt cx="4850341" cy="2515486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70252" y="2225017"/>
              <a:ext cx="4723534" cy="1519308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3445" y="1228839"/>
              <a:ext cx="1628274" cy="1116531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</p:grpSp>
      <p:grpSp>
        <p:nvGrpSpPr>
          <p:cNvPr id="68" name="그룹 67"/>
          <p:cNvGrpSpPr/>
          <p:nvPr/>
        </p:nvGrpSpPr>
        <p:grpSpPr>
          <a:xfrm>
            <a:off x="2333398" y="1991145"/>
            <a:ext cx="4450089" cy="2294544"/>
            <a:chOff x="2927103" y="2067330"/>
            <a:chExt cx="4450089" cy="2294544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87113" y="2192094"/>
              <a:ext cx="2143079" cy="1795553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64" name="TextBox 63"/>
            <p:cNvSpPr txBox="1"/>
            <p:nvPr/>
          </p:nvSpPr>
          <p:spPr>
            <a:xfrm>
              <a:off x="3933006" y="2067330"/>
              <a:ext cx="1651292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Up / Alarm Off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15627" y="3992542"/>
              <a:ext cx="818154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Down</a:t>
              </a:r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927103" y="3467129"/>
              <a:ext cx="1382410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Left / Clear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93659" y="3467129"/>
              <a:ext cx="2183533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Right / Run / Stop</a:t>
              </a:r>
              <a:endParaRPr lang="ko-KR" alt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39211" y="2657522"/>
              <a:ext cx="818154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Reset</a:t>
              </a:r>
              <a:endParaRPr lang="ko-KR" altLang="en-US" dirty="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44789" y="1604287"/>
            <a:ext cx="1651292" cy="2264172"/>
            <a:chOff x="-1151620" y="894408"/>
            <a:chExt cx="1651292" cy="2264172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128732" y="894408"/>
              <a:ext cx="1427728" cy="1599055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83" name="TextBox 82"/>
            <p:cNvSpPr txBox="1"/>
            <p:nvPr/>
          </p:nvSpPr>
          <p:spPr>
            <a:xfrm>
              <a:off x="-1151620" y="2512249"/>
              <a:ext cx="1651292" cy="64633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Connect</a:t>
              </a:r>
              <a:br>
                <a:rPr lang="en-US" altLang="ko-KR" dirty="0"/>
              </a:br>
              <a:r>
                <a:rPr lang="en-US" altLang="ko-KR" dirty="0"/>
                <a:t>Ultra / DHT</a:t>
              </a:r>
              <a:endParaRPr lang="ko-KR" altLang="en-US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728966" y="2992215"/>
            <a:ext cx="2628218" cy="1391208"/>
            <a:chOff x="728966" y="2992215"/>
            <a:chExt cx="2628218" cy="1391208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3821" y="2992215"/>
              <a:ext cx="2623363" cy="988912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91" name="TextBox 90"/>
            <p:cNvSpPr txBox="1"/>
            <p:nvPr/>
          </p:nvSpPr>
          <p:spPr>
            <a:xfrm>
              <a:off x="728966" y="4014091"/>
              <a:ext cx="1447590" cy="36933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7Seg Led</a:t>
              </a:r>
              <a:endParaRPr lang="ko-KR" altLang="en-US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257775" y="3260640"/>
            <a:ext cx="10607432" cy="2353000"/>
            <a:chOff x="476663" y="3600936"/>
            <a:chExt cx="10607432" cy="2353000"/>
          </a:xfrm>
        </p:grpSpPr>
        <p:sp>
          <p:nvSpPr>
            <p:cNvPr id="106" name="TextBox 105"/>
            <p:cNvSpPr txBox="1"/>
            <p:nvPr/>
          </p:nvSpPr>
          <p:spPr>
            <a:xfrm>
              <a:off x="496458" y="5582699"/>
              <a:ext cx="26125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Set  / PC_FPGA Select</a:t>
              </a:r>
              <a:endParaRPr lang="ko-KR" altLang="en-US" u="sng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893786" y="5584604"/>
              <a:ext cx="51903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DHT / Ultra / Timer / </a:t>
              </a:r>
              <a:r>
                <a:rPr lang="en-US" altLang="ko-KR" u="sng" dirty="0" err="1"/>
                <a:t>Stop_Watch</a:t>
              </a:r>
              <a:r>
                <a:rPr lang="en-US" altLang="ko-KR" u="sng" dirty="0"/>
                <a:t> / </a:t>
              </a:r>
              <a:r>
                <a:rPr lang="en-US" altLang="ko-KR" u="sng" dirty="0" err="1"/>
                <a:t>Hour_Sec</a:t>
              </a:r>
              <a:endParaRPr lang="ko-KR" altLang="en-US" u="sng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476663" y="3600936"/>
              <a:ext cx="8363374" cy="2003012"/>
              <a:chOff x="476663" y="3575203"/>
              <a:chExt cx="8363374" cy="2003012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476663" y="3575203"/>
                <a:ext cx="8363374" cy="2003012"/>
                <a:chOff x="476663" y="3575203"/>
                <a:chExt cx="8363374" cy="2003012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476663" y="3982752"/>
                  <a:ext cx="8363374" cy="1595463"/>
                  <a:chOff x="275654" y="3847394"/>
                  <a:chExt cx="8363374" cy="1595463"/>
                </a:xfrm>
              </p:grpSpPr>
              <p:pic>
                <p:nvPicPr>
                  <p:cNvPr id="113" name="그림 112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75654" y="3857184"/>
                    <a:ext cx="8363374" cy="1585673"/>
                  </a:xfrm>
                  <a:prstGeom prst="rect">
                    <a:avLst/>
                  </a:prstGeom>
                  <a:ln w="31750">
                    <a:solidFill>
                      <a:srgbClr val="FF0000"/>
                    </a:solidFill>
                  </a:ln>
                </p:spPr>
              </p:pic>
              <p:sp>
                <p:nvSpPr>
                  <p:cNvPr id="114" name="직사각형 113"/>
                  <p:cNvSpPr/>
                  <p:nvPr/>
                </p:nvSpPr>
                <p:spPr>
                  <a:xfrm>
                    <a:off x="359341" y="4292503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888980" y="4291681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6" name="직사각형 115"/>
                  <p:cNvSpPr/>
                  <p:nvPr/>
                </p:nvSpPr>
                <p:spPr>
                  <a:xfrm>
                    <a:off x="7505911" y="4292503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8035550" y="4291681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6445486" y="4291361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6975125" y="4290539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5925736" y="4290539"/>
                    <a:ext cx="548640" cy="1149532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494804" y="3847394"/>
                    <a:ext cx="1908761" cy="442643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3483430" y="3852700"/>
                    <a:ext cx="5056364" cy="442643"/>
                  </a:xfrm>
                  <a:prstGeom prst="rect">
                    <a:avLst/>
                  </a:prstGeom>
                  <a:noFill/>
                  <a:ln w="31750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u="sng"/>
                  </a:p>
                </p:txBody>
              </p:sp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043445" y="3575203"/>
                  <a:ext cx="1304795" cy="36933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u="sng" dirty="0"/>
                    <a:t>Alarm LED</a:t>
                  </a:r>
                  <a:endParaRPr lang="ko-KR" altLang="en-US" u="sng" dirty="0"/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>
              <a:xfrm>
                <a:off x="5488310" y="3593570"/>
                <a:ext cx="1304795" cy="369332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u="sng" dirty="0"/>
                  <a:t>Mode LED</a:t>
                </a:r>
                <a:endParaRPr lang="ko-KR" altLang="en-US" u="sng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7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" y="1148742"/>
            <a:ext cx="8155230" cy="386211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설명선 2 1"/>
          <p:cNvSpPr/>
          <p:nvPr/>
        </p:nvSpPr>
        <p:spPr>
          <a:xfrm>
            <a:off x="8455152" y="2476701"/>
            <a:ext cx="2151543" cy="2279904"/>
          </a:xfrm>
          <a:prstGeom prst="borderCallout2">
            <a:avLst>
              <a:gd name="adj1" fmla="val 49164"/>
              <a:gd name="adj2" fmla="val -79"/>
              <a:gd name="adj3" fmla="val 59223"/>
              <a:gd name="adj4" fmla="val -86136"/>
              <a:gd name="adj5" fmla="val 67393"/>
              <a:gd name="adj6" fmla="val -16643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Start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신호 입력 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State = Start</a:t>
            </a: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Trig = high</a:t>
            </a: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Start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진입 후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10usec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까지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tick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신호 카운트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Tick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신호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10usc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까지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액자 5"/>
          <p:cNvSpPr/>
          <p:nvPr/>
        </p:nvSpPr>
        <p:spPr>
          <a:xfrm>
            <a:off x="2027220" y="3531236"/>
            <a:ext cx="2831292" cy="1225369"/>
          </a:xfrm>
          <a:prstGeom prst="frame">
            <a:avLst>
              <a:gd name="adj1" fmla="val 190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2968751" y="1090821"/>
            <a:ext cx="2438401" cy="500247"/>
          </a:xfrm>
          <a:prstGeom prst="frame">
            <a:avLst>
              <a:gd name="adj1" fmla="val 3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883664" y="5168175"/>
            <a:ext cx="762000" cy="4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1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" y="1084265"/>
            <a:ext cx="8080817" cy="3831210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7934" y="813530"/>
            <a:ext cx="15671332" cy="7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설명선 2 1"/>
          <p:cNvSpPr/>
          <p:nvPr/>
        </p:nvSpPr>
        <p:spPr>
          <a:xfrm>
            <a:off x="8545033" y="1677786"/>
            <a:ext cx="1988856" cy="2156598"/>
          </a:xfrm>
          <a:prstGeom prst="borderCallout2">
            <a:avLst>
              <a:gd name="adj1" fmla="val 49164"/>
              <a:gd name="adj2" fmla="val -79"/>
              <a:gd name="adj3" fmla="val 29544"/>
              <a:gd name="adj4" fmla="val -90953"/>
              <a:gd name="adj5" fmla="val 28998"/>
              <a:gd name="adj6" fmla="val -14146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State = DETECT</a:t>
            </a: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초음파 방출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(200u sec)</a:t>
            </a: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</a:rPr>
              <a:t>Echo &amp;&amp; tick – Echo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신호 주기를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tick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으로 카운트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26072" y="4973284"/>
            <a:ext cx="762000" cy="4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6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5" y="1025510"/>
            <a:ext cx="8888237" cy="310454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7125" y="745538"/>
            <a:ext cx="12597618" cy="70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7934" y="813530"/>
            <a:ext cx="15671332" cy="7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26072" y="4973284"/>
            <a:ext cx="762000" cy="4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설명선 1 7"/>
          <p:cNvSpPr/>
          <p:nvPr/>
        </p:nvSpPr>
        <p:spPr>
          <a:xfrm>
            <a:off x="2007072" y="4489158"/>
            <a:ext cx="4243656" cy="1195362"/>
          </a:xfrm>
          <a:prstGeom prst="borderCallout1">
            <a:avLst>
              <a:gd name="adj1" fmla="val 49461"/>
              <a:gd name="adj2" fmla="val -243"/>
              <a:gd name="adj3" fmla="val -33949"/>
              <a:gd name="adj4" fmla="val -18942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STATE == DETECT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Echo </a:t>
            </a:r>
            <a:r>
              <a:rPr lang="ko-KR" altLang="en-US" dirty="0" smtClean="0">
                <a:solidFill>
                  <a:schemeClr val="tx1"/>
                </a:solidFill>
              </a:rPr>
              <a:t>신호 주기만큼 </a:t>
            </a:r>
            <a:r>
              <a:rPr lang="en-US" altLang="ko-KR" dirty="0" smtClean="0">
                <a:solidFill>
                  <a:schemeClr val="tx1"/>
                </a:solidFill>
              </a:rPr>
              <a:t>Tick </a:t>
            </a:r>
            <a:r>
              <a:rPr lang="ko-KR" altLang="en-US" dirty="0" smtClean="0">
                <a:solidFill>
                  <a:schemeClr val="tx1"/>
                </a:solidFill>
              </a:rPr>
              <a:t>카운트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초음파 신호의 </a:t>
            </a:r>
            <a:r>
              <a:rPr lang="ko-KR" altLang="en-US" dirty="0" err="1" smtClean="0">
                <a:solidFill>
                  <a:schemeClr val="tx1"/>
                </a:solidFill>
              </a:rPr>
              <a:t>왕복시간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31" y="4477154"/>
            <a:ext cx="2955969" cy="865821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6429331" y="4477154"/>
            <a:ext cx="2955969" cy="865821"/>
          </a:xfrm>
          <a:prstGeom prst="frame">
            <a:avLst>
              <a:gd name="adj1" fmla="val 18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7125" y="745538"/>
            <a:ext cx="12597618" cy="70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7934" y="813530"/>
            <a:ext cx="15671332" cy="7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26072" y="4973284"/>
            <a:ext cx="762000" cy="495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" y="1014907"/>
            <a:ext cx="10167610" cy="27158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559391" y="4074842"/>
            <a:ext cx="903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58</a:t>
            </a:r>
            <a:r>
              <a:rPr lang="ko-KR" altLang="en-US" dirty="0" smtClean="0"/>
              <a:t>까지 증가 후 </a:t>
            </a:r>
            <a:r>
              <a:rPr lang="ko-KR" altLang="en-US" dirty="0" err="1" smtClean="0"/>
              <a:t>거리출력</a:t>
            </a:r>
            <a:r>
              <a:rPr lang="ko-KR" altLang="en-US" dirty="0" smtClean="0"/>
              <a:t> 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증가함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1" y="4540373"/>
            <a:ext cx="2955969" cy="865821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619081" y="4540373"/>
            <a:ext cx="2955969" cy="865821"/>
          </a:xfrm>
          <a:prstGeom prst="frame">
            <a:avLst>
              <a:gd name="adj1" fmla="val 18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4" y="1036692"/>
            <a:ext cx="10289815" cy="2797692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7125" y="745538"/>
            <a:ext cx="12597618" cy="70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37934" y="813530"/>
            <a:ext cx="15671332" cy="7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461592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 smtClean="0">
                <a:solidFill>
                  <a:srgbClr val="FFFFFF"/>
                </a:solidFill>
                <a:latin typeface="DejaVuSans"/>
                <a:ea typeface="DejaVuSans"/>
              </a:rPr>
              <a:t>Simulation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7125" y="433147"/>
            <a:ext cx="17419540" cy="59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96552-CFEC-7517-7F79-818CE8182755}"/>
              </a:ext>
            </a:extLst>
          </p:cNvPr>
          <p:cNvSpPr txBox="1"/>
          <p:nvPr/>
        </p:nvSpPr>
        <p:spPr>
          <a:xfrm>
            <a:off x="559391" y="4074842"/>
            <a:ext cx="9037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Tick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5600</a:t>
            </a:r>
            <a:r>
              <a:rPr lang="ko-KR" altLang="en-US" dirty="0" smtClean="0"/>
              <a:t>까지 카운트 되면 공식에 따라 거리가 </a:t>
            </a:r>
            <a:r>
              <a:rPr lang="en-US" altLang="ko-KR" dirty="0" smtClean="0"/>
              <a:t>96cm</a:t>
            </a:r>
            <a:r>
              <a:rPr lang="ko-KR" altLang="en-US" dirty="0" smtClean="0"/>
              <a:t>로 계산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계산 후 </a:t>
            </a:r>
            <a:r>
              <a:rPr lang="en-US" altLang="ko-KR" dirty="0" smtClean="0"/>
              <a:t>State = End </a:t>
            </a:r>
            <a:r>
              <a:rPr lang="ko-KR" altLang="en-US" dirty="0" smtClean="0"/>
              <a:t>천이</a:t>
            </a:r>
            <a:endParaRPr lang="ko-KR" altLang="en-US" dirty="0"/>
          </a:p>
        </p:txBody>
      </p:sp>
      <p:sp>
        <p:nvSpPr>
          <p:cNvPr id="8" name="액자 7"/>
          <p:cNvSpPr/>
          <p:nvPr/>
        </p:nvSpPr>
        <p:spPr>
          <a:xfrm>
            <a:off x="432816" y="1938528"/>
            <a:ext cx="10149840" cy="932688"/>
          </a:xfrm>
          <a:prstGeom prst="frame">
            <a:avLst>
              <a:gd name="adj1" fmla="val 40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6788-E61C-C2BA-05CB-554BC4B5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1438B2BC-128D-1AB6-2B23-9AEF08E06361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2EC3BA-FFD0-3AEA-26AE-493F6DAB21E8}"/>
              </a:ext>
            </a:extLst>
          </p:cNvPr>
          <p:cNvSpPr/>
          <p:nvPr/>
        </p:nvSpPr>
        <p:spPr>
          <a:xfrm>
            <a:off x="4467348" y="2546842"/>
            <a:ext cx="1761885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ko-KR" altLang="en-US" sz="5395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결 론</a:t>
            </a:r>
            <a:endParaRPr lang="en-US" altLang="ko-KR" sz="5395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7DF44E07-7F40-1FD4-89D9-00B4307F1C25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87641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EC66-8EF7-F190-73CC-1FA152396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1F86149-6F51-92C7-132E-D3F301D9F7C1}"/>
              </a:ext>
            </a:extLst>
          </p:cNvPr>
          <p:cNvGrpSpPr/>
          <p:nvPr/>
        </p:nvGrpSpPr>
        <p:grpSpPr>
          <a:xfrm>
            <a:off x="1013650" y="1530001"/>
            <a:ext cx="8174955" cy="3509359"/>
            <a:chOff x="1121706" y="1983942"/>
            <a:chExt cx="8174955" cy="308342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DF3B2AB-9829-5216-9B48-6821FBC41A0B}"/>
                </a:ext>
              </a:extLst>
            </p:cNvPr>
            <p:cNvGrpSpPr/>
            <p:nvPr/>
          </p:nvGrpSpPr>
          <p:grpSpPr>
            <a:xfrm>
              <a:off x="1121706" y="1983942"/>
              <a:ext cx="8174955" cy="3083429"/>
              <a:chOff x="1121706" y="1983942"/>
              <a:chExt cx="8174955" cy="3083429"/>
            </a:xfrm>
          </p:grpSpPr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3465C0CE-C3F9-6E94-A3E2-AA888A375DBD}"/>
                  </a:ext>
                </a:extLst>
              </p:cNvPr>
              <p:cNvSpPr/>
              <p:nvPr/>
            </p:nvSpPr>
            <p:spPr>
              <a:xfrm>
                <a:off x="1121706" y="1983942"/>
                <a:ext cx="8174955" cy="3083429"/>
              </a:xfrm>
              <a:custGeom>
                <a:avLst/>
                <a:gdLst/>
                <a:ahLst/>
                <a:cxnLst/>
                <a:rect l="0" t="0" r="r" b="b"/>
                <a:pathLst>
                  <a:path w="8428" h="6036">
                    <a:moveTo>
                      <a:pt x="0" y="5850"/>
                    </a:moveTo>
                    <a:lnTo>
                      <a:pt x="0" y="185"/>
                    </a:lnTo>
                    <a:cubicBezTo>
                      <a:pt x="0" y="173"/>
                      <a:pt x="2" y="161"/>
                      <a:pt x="4" y="149"/>
                    </a:cubicBezTo>
                    <a:cubicBezTo>
                      <a:pt x="6" y="137"/>
                      <a:pt x="10" y="126"/>
                      <a:pt x="14" y="114"/>
                    </a:cubicBezTo>
                    <a:cubicBezTo>
                      <a:pt x="19" y="103"/>
                      <a:pt x="25" y="92"/>
                      <a:pt x="32" y="82"/>
                    </a:cubicBezTo>
                    <a:cubicBezTo>
                      <a:pt x="38" y="72"/>
                      <a:pt x="46" y="63"/>
                      <a:pt x="55" y="54"/>
                    </a:cubicBezTo>
                    <a:cubicBezTo>
                      <a:pt x="63" y="45"/>
                      <a:pt x="73" y="38"/>
                      <a:pt x="83" y="31"/>
                    </a:cubicBezTo>
                    <a:cubicBezTo>
                      <a:pt x="93" y="24"/>
                      <a:pt x="104" y="18"/>
                      <a:pt x="115" y="14"/>
                    </a:cubicBezTo>
                    <a:cubicBezTo>
                      <a:pt x="126" y="9"/>
                      <a:pt x="138" y="6"/>
                      <a:pt x="150" y="3"/>
                    </a:cubicBezTo>
                    <a:cubicBezTo>
                      <a:pt x="162" y="1"/>
                      <a:pt x="174" y="0"/>
                      <a:pt x="186" y="0"/>
                    </a:cubicBezTo>
                    <a:lnTo>
                      <a:pt x="8242" y="0"/>
                    </a:lnTo>
                    <a:cubicBezTo>
                      <a:pt x="8254" y="0"/>
                      <a:pt x="8266" y="1"/>
                      <a:pt x="8278" y="3"/>
                    </a:cubicBezTo>
                    <a:cubicBezTo>
                      <a:pt x="8290" y="6"/>
                      <a:pt x="8302" y="9"/>
                      <a:pt x="8313" y="14"/>
                    </a:cubicBezTo>
                    <a:cubicBezTo>
                      <a:pt x="8324" y="18"/>
                      <a:pt x="8335" y="24"/>
                      <a:pt x="8345" y="31"/>
                    </a:cubicBezTo>
                    <a:cubicBezTo>
                      <a:pt x="8355" y="38"/>
                      <a:pt x="8365" y="45"/>
                      <a:pt x="8373" y="54"/>
                    </a:cubicBezTo>
                    <a:cubicBezTo>
                      <a:pt x="8382" y="63"/>
                      <a:pt x="8390" y="72"/>
                      <a:pt x="8396" y="82"/>
                    </a:cubicBezTo>
                    <a:cubicBezTo>
                      <a:pt x="8403" y="92"/>
                      <a:pt x="8409" y="103"/>
                      <a:pt x="8414" y="114"/>
                    </a:cubicBezTo>
                    <a:cubicBezTo>
                      <a:pt x="8418" y="126"/>
                      <a:pt x="8422" y="137"/>
                      <a:pt x="8424" y="149"/>
                    </a:cubicBezTo>
                    <a:cubicBezTo>
                      <a:pt x="8426" y="161"/>
                      <a:pt x="8428" y="173"/>
                      <a:pt x="8428" y="185"/>
                    </a:cubicBezTo>
                    <a:lnTo>
                      <a:pt x="8428" y="5850"/>
                    </a:lnTo>
                    <a:cubicBezTo>
                      <a:pt x="8428" y="5862"/>
                      <a:pt x="8426" y="5875"/>
                      <a:pt x="8424" y="5887"/>
                    </a:cubicBezTo>
                    <a:cubicBezTo>
                      <a:pt x="8422" y="5898"/>
                      <a:pt x="8418" y="5910"/>
                      <a:pt x="8414" y="5921"/>
                    </a:cubicBezTo>
                    <a:cubicBezTo>
                      <a:pt x="8409" y="5933"/>
                      <a:pt x="8403" y="5943"/>
                      <a:pt x="8396" y="5953"/>
                    </a:cubicBezTo>
                    <a:cubicBezTo>
                      <a:pt x="8390" y="5964"/>
                      <a:pt x="8382" y="5973"/>
                      <a:pt x="8373" y="5982"/>
                    </a:cubicBezTo>
                    <a:cubicBezTo>
                      <a:pt x="8365" y="5990"/>
                      <a:pt x="8355" y="5998"/>
                      <a:pt x="8345" y="6005"/>
                    </a:cubicBezTo>
                    <a:cubicBezTo>
                      <a:pt x="8335" y="6011"/>
                      <a:pt x="8324" y="6017"/>
                      <a:pt x="8313" y="6022"/>
                    </a:cubicBezTo>
                    <a:cubicBezTo>
                      <a:pt x="8302" y="6027"/>
                      <a:pt x="8290" y="6030"/>
                      <a:pt x="8278" y="6032"/>
                    </a:cubicBezTo>
                    <a:cubicBezTo>
                      <a:pt x="8266" y="6035"/>
                      <a:pt x="8254" y="6036"/>
                      <a:pt x="8242" y="6036"/>
                    </a:cubicBezTo>
                    <a:lnTo>
                      <a:pt x="186" y="6036"/>
                    </a:lnTo>
                    <a:cubicBezTo>
                      <a:pt x="174" y="6036"/>
                      <a:pt x="162" y="6035"/>
                      <a:pt x="150" y="6032"/>
                    </a:cubicBezTo>
                    <a:cubicBezTo>
                      <a:pt x="138" y="6030"/>
                      <a:pt x="126" y="6027"/>
                      <a:pt x="115" y="6022"/>
                    </a:cubicBezTo>
                    <a:cubicBezTo>
                      <a:pt x="104" y="6017"/>
                      <a:pt x="93" y="6011"/>
                      <a:pt x="83" y="6005"/>
                    </a:cubicBezTo>
                    <a:cubicBezTo>
                      <a:pt x="73" y="5998"/>
                      <a:pt x="63" y="5990"/>
                      <a:pt x="55" y="5982"/>
                    </a:cubicBezTo>
                    <a:cubicBezTo>
                      <a:pt x="46" y="5973"/>
                      <a:pt x="38" y="5964"/>
                      <a:pt x="32" y="5953"/>
                    </a:cubicBezTo>
                    <a:cubicBezTo>
                      <a:pt x="25" y="5943"/>
                      <a:pt x="19" y="5933"/>
                      <a:pt x="14" y="5921"/>
                    </a:cubicBezTo>
                    <a:cubicBezTo>
                      <a:pt x="10" y="5910"/>
                      <a:pt x="6" y="5898"/>
                      <a:pt x="4" y="5887"/>
                    </a:cubicBezTo>
                    <a:cubicBezTo>
                      <a:pt x="2" y="5875"/>
                      <a:pt x="0" y="5862"/>
                      <a:pt x="0" y="5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txBody>
              <a:bodyPr lIns="0" tIns="0" rIns="0" bIns="0" anchor="t">
                <a:noAutofit/>
              </a:bodyPr>
              <a:lstStyle/>
              <a:p>
                <a:endParaRPr lang="en-US" sz="2398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EFC9379-D600-4BE8-3363-DBD29C45CABD}"/>
                  </a:ext>
                </a:extLst>
              </p:cNvPr>
              <p:cNvSpPr txBox="1"/>
              <p:nvPr/>
            </p:nvSpPr>
            <p:spPr>
              <a:xfrm>
                <a:off x="4591283" y="3008697"/>
                <a:ext cx="1625445" cy="405633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spAutoFit/>
              </a:bodyPr>
              <a:lstStyle/>
              <a:p>
                <a:r>
                  <a:rPr lang="ko-KR" altLang="en-US" sz="3000" dirty="0">
                    <a:solidFill>
                      <a:srgbClr val="1E40AF"/>
                    </a:solidFill>
                    <a:latin typeface="WenQuanYiZenHei"/>
                  </a:rPr>
                  <a:t>개선 사항</a:t>
                </a:r>
                <a:endParaRPr lang="en-US" sz="3000" dirty="0">
                  <a:solidFill>
                    <a:srgbClr val="000000"/>
                  </a:solidFill>
                  <a:latin typeface="Times New Roman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C0169AAA-E4A8-7FDC-EAC8-68E631D3E59A}"/>
                  </a:ext>
                </a:extLst>
              </p:cNvPr>
              <p:cNvGrpSpPr/>
              <p:nvPr/>
            </p:nvGrpSpPr>
            <p:grpSpPr>
              <a:xfrm>
                <a:off x="1975378" y="3576920"/>
                <a:ext cx="5177429" cy="1333648"/>
                <a:chOff x="1999388" y="3367650"/>
                <a:chExt cx="5177429" cy="1333648"/>
              </a:xfrm>
            </p:grpSpPr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2890503B-C92F-5D03-1252-5C942295E27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3813365" y="4049152"/>
                  <a:ext cx="173322" cy="189011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DB596EAC-AC7E-A816-EE46-CDCF68DE68CD}"/>
                    </a:ext>
                  </a:extLst>
                </p:cNvPr>
                <p:cNvGrpSpPr/>
                <p:nvPr/>
              </p:nvGrpSpPr>
              <p:grpSpPr>
                <a:xfrm>
                  <a:off x="1999388" y="3367650"/>
                  <a:ext cx="5177429" cy="1333648"/>
                  <a:chOff x="4066796" y="4116847"/>
                  <a:chExt cx="3978912" cy="939850"/>
                </a:xfrm>
              </p:grpSpPr>
              <p:pic>
                <p:nvPicPr>
                  <p:cNvPr id="201" name="그림 200">
                    <a:extLst>
                      <a:ext uri="{FF2B5EF4-FFF2-40B4-BE49-F238E27FC236}">
                        <a16:creationId xmlns:a16="http://schemas.microsoft.com/office/drawing/2014/main" id="{3CB9044D-64B6-EFF7-DA77-EF3B60FF070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5460858" y="4127436"/>
                    <a:ext cx="133200" cy="13320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53220344-67D6-6E04-736D-57D4C9C5601F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310" y="4116847"/>
                    <a:ext cx="2157271" cy="34303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wrap="square" lIns="0" tIns="0" rIns="0" bIns="0" anchor="t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00000"/>
                        </a:solidFill>
                        <a:latin typeface="DejaVu Sans (본문)"/>
                        <a:ea typeface="WenQuanYiZenHei"/>
                      </a:rPr>
                      <a:t>초음파 센서를 이용한 </a:t>
                    </a:r>
                    <a:r>
                      <a:rPr lang="en-US" altLang="ko-KR" dirty="0">
                        <a:solidFill>
                          <a:srgbClr val="000000"/>
                        </a:solidFill>
                        <a:latin typeface="DejaVu Sans (본문)"/>
                        <a:ea typeface="WenQuanYiZenHei"/>
                      </a:rPr>
                      <a:t/>
                    </a:r>
                    <a:br>
                      <a:rPr lang="en-US" altLang="ko-KR" dirty="0">
                        <a:solidFill>
                          <a:srgbClr val="000000"/>
                        </a:solidFill>
                        <a:latin typeface="DejaVu Sans (본문)"/>
                        <a:ea typeface="WenQuanYiZenHei"/>
                      </a:rPr>
                    </a:br>
                    <a:r>
                      <a:rPr lang="ko-KR" altLang="en-US" dirty="0">
                        <a:solidFill>
                          <a:srgbClr val="000000"/>
                        </a:solidFill>
                        <a:latin typeface="DejaVu Sans (본문)"/>
                        <a:ea typeface="WenQuanYiZenHei"/>
                      </a:rPr>
                      <a:t>추가적인 기능 추가</a:t>
                    </a:r>
                    <a:endParaRPr lang="en-US" dirty="0">
                      <a:solidFill>
                        <a:srgbClr val="000000"/>
                      </a:solidFill>
                      <a:latin typeface="DejaVu Sans (본문)"/>
                    </a:endParaRPr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95C620F0-073D-F775-D10A-B87E36AA9A1B}"/>
                      </a:ext>
                    </a:extLst>
                  </p:cNvPr>
                  <p:cNvSpPr txBox="1"/>
                  <p:nvPr/>
                </p:nvSpPr>
                <p:spPr>
                  <a:xfrm>
                    <a:off x="5700121" y="4582376"/>
                    <a:ext cx="2345587" cy="343029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wrap="none" lIns="0" tIns="0" rIns="0" bIns="0" anchor="t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rgbClr val="000000"/>
                        </a:solidFill>
                        <a:latin typeface="Times New Roman"/>
                      </a:rPr>
                      <a:t>모든 동작을 </a:t>
                    </a:r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/>
                      </a:rPr>
                      <a:t>PC</a:t>
                    </a:r>
                    <a:r>
                      <a:rPr lang="ko-KR" altLang="en-US" dirty="0">
                        <a:solidFill>
                          <a:srgbClr val="000000"/>
                        </a:solidFill>
                        <a:latin typeface="Times New Roman"/>
                      </a:rPr>
                      <a:t> 명령어를 통해</a:t>
                    </a:r>
                    <a:r>
                      <a:rPr lang="en-US" altLang="ko-KR" dirty="0">
                        <a:solidFill>
                          <a:srgbClr val="000000"/>
                        </a:solidFill>
                        <a:latin typeface="Times New Roman"/>
                      </a:rPr>
                      <a:t/>
                    </a:r>
                    <a:br>
                      <a:rPr lang="en-US" altLang="ko-KR" dirty="0">
                        <a:solidFill>
                          <a:srgbClr val="000000"/>
                        </a:solidFill>
                        <a:latin typeface="Times New Roman"/>
                      </a:rPr>
                    </a:br>
                    <a:r>
                      <a:rPr lang="ko-KR" altLang="en-US" dirty="0">
                        <a:solidFill>
                          <a:srgbClr val="000000"/>
                        </a:solidFill>
                        <a:latin typeface="Times New Roman"/>
                      </a:rPr>
                      <a:t>간결하게 수행</a:t>
                    </a:r>
                    <a:endParaRPr lang="en-US" dirty="0">
                      <a:solidFill>
                        <a:srgbClr val="000000"/>
                      </a:solidFill>
                      <a:latin typeface="Times New Roman"/>
                    </a:endParaRPr>
                  </a:p>
                </p:txBody>
              </p: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43ED4A3E-189F-8BAA-408B-9199298CB788}"/>
                      </a:ext>
                    </a:extLst>
                  </p:cNvPr>
                  <p:cNvSpPr txBox="1"/>
                  <p:nvPr/>
                </p:nvSpPr>
                <p:spPr>
                  <a:xfrm>
                    <a:off x="4066796" y="4942917"/>
                    <a:ext cx="50" cy="1137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wrap="none" lIns="0" tIns="0" rIns="0" bIns="0" anchor="t">
                    <a:spAutoFit/>
                  </a:bodyPr>
                  <a:lstStyle/>
                  <a:p>
                    <a:endParaRPr lang="en-US" sz="1049" dirty="0">
                      <a:solidFill>
                        <a:srgbClr val="000000"/>
                      </a:solidFill>
                      <a:latin typeface="Times New Roman"/>
                    </a:endParaRPr>
                  </a:p>
                </p:txBody>
              </p:sp>
            </p:grp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65BBC58-80F5-AA3C-C22F-43D713E5F37A}"/>
                  </a:ext>
                </a:extLst>
              </p:cNvPr>
              <p:cNvGrpSpPr/>
              <p:nvPr/>
            </p:nvGrpSpPr>
            <p:grpSpPr>
              <a:xfrm>
                <a:off x="5077739" y="2134507"/>
                <a:ext cx="652534" cy="711600"/>
                <a:chOff x="5077739" y="2134507"/>
                <a:chExt cx="652534" cy="711600"/>
              </a:xfrm>
            </p:grpSpPr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59243E7A-473C-2425-C3D0-FD4CD8BE85A2}"/>
                    </a:ext>
                  </a:extLst>
                </p:cNvPr>
                <p:cNvSpPr/>
                <p:nvPr/>
              </p:nvSpPr>
              <p:spPr>
                <a:xfrm>
                  <a:off x="5077739" y="2134507"/>
                  <a:ext cx="652534" cy="7116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393" h="1393">
                      <a:moveTo>
                        <a:pt x="1393" y="696"/>
                      </a:moveTo>
                      <a:cubicBezTo>
                        <a:pt x="1393" y="719"/>
                        <a:pt x="1392" y="742"/>
                        <a:pt x="1390" y="764"/>
                      </a:cubicBezTo>
                      <a:cubicBezTo>
                        <a:pt x="1388" y="787"/>
                        <a:pt x="1384" y="810"/>
                        <a:pt x="1380" y="832"/>
                      </a:cubicBezTo>
                      <a:cubicBezTo>
                        <a:pt x="1375" y="854"/>
                        <a:pt x="1370" y="876"/>
                        <a:pt x="1363" y="899"/>
                      </a:cubicBezTo>
                      <a:cubicBezTo>
                        <a:pt x="1357" y="921"/>
                        <a:pt x="1349" y="943"/>
                        <a:pt x="1340" y="964"/>
                      </a:cubicBezTo>
                      <a:cubicBezTo>
                        <a:pt x="1332" y="985"/>
                        <a:pt x="1322" y="1005"/>
                        <a:pt x="1311" y="1025"/>
                      </a:cubicBezTo>
                      <a:cubicBezTo>
                        <a:pt x="1300" y="1045"/>
                        <a:pt x="1289" y="1065"/>
                        <a:pt x="1276" y="1084"/>
                      </a:cubicBezTo>
                      <a:cubicBezTo>
                        <a:pt x="1263" y="1103"/>
                        <a:pt x="1249" y="1121"/>
                        <a:pt x="1234" y="1139"/>
                      </a:cubicBezTo>
                      <a:cubicBezTo>
                        <a:pt x="1220" y="1157"/>
                        <a:pt x="1204" y="1173"/>
                        <a:pt x="1188" y="1190"/>
                      </a:cubicBezTo>
                      <a:cubicBezTo>
                        <a:pt x="1172" y="1206"/>
                        <a:pt x="1155" y="1221"/>
                        <a:pt x="1138" y="1235"/>
                      </a:cubicBezTo>
                      <a:cubicBezTo>
                        <a:pt x="1120" y="1250"/>
                        <a:pt x="1102" y="1263"/>
                        <a:pt x="1083" y="1276"/>
                      </a:cubicBezTo>
                      <a:cubicBezTo>
                        <a:pt x="1064" y="1289"/>
                        <a:pt x="1044" y="1301"/>
                        <a:pt x="1024" y="1311"/>
                      </a:cubicBezTo>
                      <a:cubicBezTo>
                        <a:pt x="1004" y="1322"/>
                        <a:pt x="983" y="1332"/>
                        <a:pt x="962" y="1340"/>
                      </a:cubicBezTo>
                      <a:cubicBezTo>
                        <a:pt x="941" y="1349"/>
                        <a:pt x="920" y="1357"/>
                        <a:pt x="898" y="1364"/>
                      </a:cubicBezTo>
                      <a:cubicBezTo>
                        <a:pt x="876" y="1370"/>
                        <a:pt x="854" y="1376"/>
                        <a:pt x="832" y="1380"/>
                      </a:cubicBezTo>
                      <a:cubicBezTo>
                        <a:pt x="809" y="1385"/>
                        <a:pt x="787" y="1388"/>
                        <a:pt x="764" y="1390"/>
                      </a:cubicBezTo>
                      <a:cubicBezTo>
                        <a:pt x="741" y="1392"/>
                        <a:pt x="719" y="1393"/>
                        <a:pt x="696" y="1393"/>
                      </a:cubicBezTo>
                      <a:cubicBezTo>
                        <a:pt x="673" y="1393"/>
                        <a:pt x="650" y="1392"/>
                        <a:pt x="628" y="1390"/>
                      </a:cubicBezTo>
                      <a:cubicBezTo>
                        <a:pt x="605" y="1388"/>
                        <a:pt x="582" y="1385"/>
                        <a:pt x="560" y="1380"/>
                      </a:cubicBezTo>
                      <a:cubicBezTo>
                        <a:pt x="538" y="1376"/>
                        <a:pt x="516" y="1370"/>
                        <a:pt x="494" y="1364"/>
                      </a:cubicBezTo>
                      <a:cubicBezTo>
                        <a:pt x="472" y="1357"/>
                        <a:pt x="450" y="1349"/>
                        <a:pt x="429" y="1340"/>
                      </a:cubicBezTo>
                      <a:cubicBezTo>
                        <a:pt x="408" y="1332"/>
                        <a:pt x="388" y="1322"/>
                        <a:pt x="368" y="1311"/>
                      </a:cubicBezTo>
                      <a:cubicBezTo>
                        <a:pt x="348" y="1301"/>
                        <a:pt x="328" y="1289"/>
                        <a:pt x="309" y="1276"/>
                      </a:cubicBezTo>
                      <a:cubicBezTo>
                        <a:pt x="290" y="1263"/>
                        <a:pt x="272" y="1250"/>
                        <a:pt x="254" y="1235"/>
                      </a:cubicBezTo>
                      <a:cubicBezTo>
                        <a:pt x="236" y="1221"/>
                        <a:pt x="220" y="1206"/>
                        <a:pt x="203" y="1190"/>
                      </a:cubicBezTo>
                      <a:cubicBezTo>
                        <a:pt x="187" y="1173"/>
                        <a:pt x="172" y="1157"/>
                        <a:pt x="158" y="1139"/>
                      </a:cubicBezTo>
                      <a:cubicBezTo>
                        <a:pt x="143" y="1121"/>
                        <a:pt x="130" y="1103"/>
                        <a:pt x="117" y="1084"/>
                      </a:cubicBezTo>
                      <a:cubicBezTo>
                        <a:pt x="104" y="1065"/>
                        <a:pt x="92" y="1045"/>
                        <a:pt x="82" y="1025"/>
                      </a:cubicBezTo>
                      <a:cubicBezTo>
                        <a:pt x="71" y="1005"/>
                        <a:pt x="61" y="985"/>
                        <a:pt x="53" y="964"/>
                      </a:cubicBezTo>
                      <a:cubicBezTo>
                        <a:pt x="44" y="943"/>
                        <a:pt x="36" y="921"/>
                        <a:pt x="30" y="899"/>
                      </a:cubicBezTo>
                      <a:cubicBezTo>
                        <a:pt x="23" y="876"/>
                        <a:pt x="17" y="854"/>
                        <a:pt x="13" y="832"/>
                      </a:cubicBezTo>
                      <a:cubicBezTo>
                        <a:pt x="8" y="810"/>
                        <a:pt x="5" y="787"/>
                        <a:pt x="3" y="764"/>
                      </a:cubicBezTo>
                      <a:cubicBezTo>
                        <a:pt x="1" y="742"/>
                        <a:pt x="0" y="719"/>
                        <a:pt x="0" y="696"/>
                      </a:cubicBezTo>
                      <a:cubicBezTo>
                        <a:pt x="0" y="673"/>
                        <a:pt x="1" y="651"/>
                        <a:pt x="3" y="628"/>
                      </a:cubicBezTo>
                      <a:cubicBezTo>
                        <a:pt x="5" y="605"/>
                        <a:pt x="8" y="583"/>
                        <a:pt x="13" y="560"/>
                      </a:cubicBezTo>
                      <a:cubicBezTo>
                        <a:pt x="17" y="538"/>
                        <a:pt x="23" y="516"/>
                        <a:pt x="30" y="494"/>
                      </a:cubicBezTo>
                      <a:cubicBezTo>
                        <a:pt x="36" y="472"/>
                        <a:pt x="44" y="451"/>
                        <a:pt x="53" y="430"/>
                      </a:cubicBezTo>
                      <a:cubicBezTo>
                        <a:pt x="61" y="409"/>
                        <a:pt x="71" y="388"/>
                        <a:pt x="82" y="368"/>
                      </a:cubicBezTo>
                      <a:cubicBezTo>
                        <a:pt x="92" y="348"/>
                        <a:pt x="104" y="328"/>
                        <a:pt x="117" y="309"/>
                      </a:cubicBezTo>
                      <a:cubicBezTo>
                        <a:pt x="130" y="290"/>
                        <a:pt x="143" y="272"/>
                        <a:pt x="158" y="254"/>
                      </a:cubicBezTo>
                      <a:cubicBezTo>
                        <a:pt x="172" y="237"/>
                        <a:pt x="187" y="220"/>
                        <a:pt x="203" y="204"/>
                      </a:cubicBezTo>
                      <a:cubicBezTo>
                        <a:pt x="220" y="188"/>
                        <a:pt x="236" y="172"/>
                        <a:pt x="254" y="158"/>
                      </a:cubicBezTo>
                      <a:cubicBezTo>
                        <a:pt x="272" y="143"/>
                        <a:pt x="290" y="130"/>
                        <a:pt x="309" y="117"/>
                      </a:cubicBezTo>
                      <a:cubicBezTo>
                        <a:pt x="328" y="104"/>
                        <a:pt x="348" y="93"/>
                        <a:pt x="368" y="82"/>
                      </a:cubicBezTo>
                      <a:cubicBezTo>
                        <a:pt x="388" y="71"/>
                        <a:pt x="408" y="61"/>
                        <a:pt x="429" y="53"/>
                      </a:cubicBezTo>
                      <a:cubicBezTo>
                        <a:pt x="450" y="44"/>
                        <a:pt x="472" y="36"/>
                        <a:pt x="494" y="30"/>
                      </a:cubicBezTo>
                      <a:cubicBezTo>
                        <a:pt x="516" y="23"/>
                        <a:pt x="538" y="18"/>
                        <a:pt x="560" y="13"/>
                      </a:cubicBezTo>
                      <a:cubicBezTo>
                        <a:pt x="582" y="9"/>
                        <a:pt x="605" y="5"/>
                        <a:pt x="628" y="3"/>
                      </a:cubicBezTo>
                      <a:cubicBezTo>
                        <a:pt x="650" y="1"/>
                        <a:pt x="673" y="0"/>
                        <a:pt x="696" y="0"/>
                      </a:cubicBezTo>
                      <a:cubicBezTo>
                        <a:pt x="719" y="0"/>
                        <a:pt x="741" y="1"/>
                        <a:pt x="764" y="3"/>
                      </a:cubicBezTo>
                      <a:cubicBezTo>
                        <a:pt x="787" y="5"/>
                        <a:pt x="809" y="9"/>
                        <a:pt x="832" y="13"/>
                      </a:cubicBezTo>
                      <a:cubicBezTo>
                        <a:pt x="854" y="18"/>
                        <a:pt x="876" y="23"/>
                        <a:pt x="898" y="30"/>
                      </a:cubicBezTo>
                      <a:cubicBezTo>
                        <a:pt x="920" y="36"/>
                        <a:pt x="941" y="44"/>
                        <a:pt x="962" y="53"/>
                      </a:cubicBezTo>
                      <a:cubicBezTo>
                        <a:pt x="983" y="61"/>
                        <a:pt x="1004" y="71"/>
                        <a:pt x="1024" y="82"/>
                      </a:cubicBezTo>
                      <a:cubicBezTo>
                        <a:pt x="1044" y="93"/>
                        <a:pt x="1064" y="104"/>
                        <a:pt x="1083" y="117"/>
                      </a:cubicBezTo>
                      <a:cubicBezTo>
                        <a:pt x="1102" y="130"/>
                        <a:pt x="1120" y="143"/>
                        <a:pt x="1138" y="158"/>
                      </a:cubicBezTo>
                      <a:cubicBezTo>
                        <a:pt x="1155" y="172"/>
                        <a:pt x="1172" y="188"/>
                        <a:pt x="1188" y="204"/>
                      </a:cubicBezTo>
                      <a:cubicBezTo>
                        <a:pt x="1204" y="220"/>
                        <a:pt x="1220" y="237"/>
                        <a:pt x="1234" y="254"/>
                      </a:cubicBezTo>
                      <a:cubicBezTo>
                        <a:pt x="1249" y="272"/>
                        <a:pt x="1263" y="290"/>
                        <a:pt x="1276" y="309"/>
                      </a:cubicBezTo>
                      <a:cubicBezTo>
                        <a:pt x="1289" y="328"/>
                        <a:pt x="1300" y="348"/>
                        <a:pt x="1311" y="368"/>
                      </a:cubicBezTo>
                      <a:cubicBezTo>
                        <a:pt x="1322" y="388"/>
                        <a:pt x="1332" y="409"/>
                        <a:pt x="1340" y="430"/>
                      </a:cubicBezTo>
                      <a:cubicBezTo>
                        <a:pt x="1349" y="451"/>
                        <a:pt x="1357" y="472"/>
                        <a:pt x="1363" y="494"/>
                      </a:cubicBezTo>
                      <a:cubicBezTo>
                        <a:pt x="1370" y="516"/>
                        <a:pt x="1375" y="538"/>
                        <a:pt x="1380" y="560"/>
                      </a:cubicBezTo>
                      <a:cubicBezTo>
                        <a:pt x="1384" y="583"/>
                        <a:pt x="1388" y="605"/>
                        <a:pt x="1390" y="628"/>
                      </a:cubicBezTo>
                      <a:cubicBezTo>
                        <a:pt x="1392" y="651"/>
                        <a:pt x="1393" y="673"/>
                        <a:pt x="1393" y="696"/>
                      </a:cubicBezTo>
                      <a:close/>
                    </a:path>
                  </a:pathLst>
                </a:custGeom>
                <a:solidFill>
                  <a:srgbClr val="E6F0FF"/>
                </a:solidFill>
                <a:ln w="0">
                  <a:noFill/>
                </a:ln>
              </p:spPr>
              <p:txBody>
                <a:bodyPr lIns="0" tIns="0" rIns="0" bIns="0" anchor="t">
                  <a:noAutofit/>
                </a:bodyPr>
                <a:lstStyle/>
                <a:p>
                  <a:endParaRPr lang="en-US" sz="2398">
                    <a:solidFill>
                      <a:srgbClr val="000000"/>
                    </a:solidFill>
                    <a:latin typeface="Times New Roman"/>
                  </a:endParaRPr>
                </a:p>
              </p:txBody>
            </p:sp>
            <p:pic>
              <p:nvPicPr>
                <p:cNvPr id="198" name="그림 197">
                  <a:extLst>
                    <a:ext uri="{FF2B5EF4-FFF2-40B4-BE49-F238E27FC236}">
                      <a16:creationId xmlns:a16="http://schemas.microsoft.com/office/drawing/2014/main" id="{F17812B9-8260-B0A5-6FD3-FFAC3108B55E}"/>
                    </a:ext>
                  </a:extLst>
                </p:cNvPr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5181264" y="2290431"/>
                  <a:ext cx="445484" cy="474059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</p:grp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6A79393-1C46-8EA6-A087-B858D885A4C8}"/>
                </a:ext>
              </a:extLst>
            </p:cNvPr>
            <p:cNvSpPr txBox="1"/>
            <p:nvPr/>
          </p:nvSpPr>
          <p:spPr>
            <a:xfrm>
              <a:off x="6717435" y="3710892"/>
              <a:ext cx="65" cy="202816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endParaRPr lang="en-US" sz="1500" dirty="0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DFB0ACE-6848-ECA7-A937-41AB44ACE5B1}"/>
                </a:ext>
              </a:extLst>
            </p:cNvPr>
            <p:cNvSpPr txBox="1"/>
            <p:nvPr/>
          </p:nvSpPr>
          <p:spPr>
            <a:xfrm>
              <a:off x="6717435" y="4309262"/>
              <a:ext cx="65" cy="161454"/>
            </a:xfrm>
            <a:prstGeom prst="rect">
              <a:avLst/>
            </a:prstGeom>
            <a:noFill/>
            <a:ln w="0"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endParaRPr lang="en-US" sz="1049" dirty="0">
                <a:solidFill>
                  <a:srgbClr val="000000"/>
                </a:solidFill>
                <a:latin typeface="Times New Roman"/>
              </a:endParaRPr>
            </a:p>
          </p:txBody>
        </p:sp>
      </p:grpSp>
      <p:sp>
        <p:nvSpPr>
          <p:cNvPr id="278" name="자유형: 도형 277">
            <a:extLst>
              <a:ext uri="{FF2B5EF4-FFF2-40B4-BE49-F238E27FC236}">
                <a16:creationId xmlns:a16="http://schemas.microsoft.com/office/drawing/2014/main" id="{DF8C75F1-A6D8-7005-2A3B-295832ABD9FA}"/>
              </a:ext>
            </a:extLst>
          </p:cNvPr>
          <p:cNvSpPr/>
          <p:nvPr/>
        </p:nvSpPr>
        <p:spPr>
          <a:xfrm>
            <a:off x="0" y="2237"/>
            <a:ext cx="10696662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1A2C83B2-3423-33EA-5DE1-3E8A3F4A2D46}"/>
              </a:ext>
            </a:extLst>
          </p:cNvPr>
          <p:cNvSpPr txBox="1"/>
          <p:nvPr/>
        </p:nvSpPr>
        <p:spPr>
          <a:xfrm>
            <a:off x="559391" y="155412"/>
            <a:ext cx="3946991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개선 사항 및 보완점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7910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EC3F-D4D9-C669-1465-205D3F793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3CAD8C4E-BC19-2EAA-54A7-DD554FE57BFF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E60154-6CE1-E328-47D2-AFDAFC447EFD}"/>
              </a:ext>
            </a:extLst>
          </p:cNvPr>
          <p:cNvSpPr/>
          <p:nvPr/>
        </p:nvSpPr>
        <p:spPr>
          <a:xfrm>
            <a:off x="3428604" y="2547066"/>
            <a:ext cx="3839376" cy="922492"/>
          </a:xfrm>
          <a:prstGeom prst="rect">
            <a:avLst/>
          </a:prstGeom>
          <a:noFill/>
        </p:spPr>
        <p:txBody>
          <a:bodyPr wrap="none" lIns="91372" tIns="45686" rIns="91372" bIns="45686">
            <a:spAutoFit/>
          </a:bodyPr>
          <a:lstStyle/>
          <a:p>
            <a:pPr algn="ctr"/>
            <a:r>
              <a:rPr lang="ko-KR" altLang="en-US" sz="5395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감사합니다</a:t>
            </a:r>
            <a:r>
              <a:rPr lang="en-US" altLang="ko-KR" sz="5395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488D22B-E8E2-8749-F085-659884177127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70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EC3F-D4D9-C669-1465-205D3F793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CC6D847-171A-84D3-BFFE-4BFD85BE8505}"/>
              </a:ext>
            </a:extLst>
          </p:cNvPr>
          <p:cNvGrpSpPr/>
          <p:nvPr/>
        </p:nvGrpSpPr>
        <p:grpSpPr>
          <a:xfrm>
            <a:off x="311349" y="1311098"/>
            <a:ext cx="10200000" cy="4230000"/>
            <a:chOff x="311349" y="1311098"/>
            <a:chExt cx="10200000" cy="423000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11349" y="1311098"/>
              <a:ext cx="10200000" cy="4230000"/>
            </a:xfrm>
            <a:prstGeom prst="rect">
              <a:avLst/>
            </a:prstGeom>
          </p:spPr>
        </p:pic>
        <p:pic>
          <p:nvPicPr>
            <p:cNvPr id="2" name="pic">
              <a:extLst>
                <a:ext uri="{FF2B5EF4-FFF2-40B4-BE49-F238E27FC236}">
                  <a16:creationId xmlns:a16="http://schemas.microsoft.com/office/drawing/2014/main" id="{08FD076E-6F4E-F5BE-8C99-A8B3AFF42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38493" y="2043809"/>
              <a:ext cx="110000" cy="860000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CAD8C4E-BC19-2EAA-54A7-DD554FE57BFF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488D22B-E8E2-8749-F085-659884177127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1" y="155412"/>
            <a:ext cx="6262514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프로젝트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/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전체 구조 및 동작 방식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223" y="2502768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11123" y="3831162"/>
            <a:ext cx="244971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Clock_Mode</a:t>
            </a:r>
            <a:endParaRPr lang="en-US" altLang="ko-KR" sz="3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17654" y="2872100"/>
            <a:ext cx="3978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0</a:t>
            </a:r>
            <a:endParaRPr lang="en-US" altLang="ko-KR" sz="3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63511" y="963675"/>
            <a:ext cx="116730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8’h30</a:t>
            </a:r>
            <a:endParaRPr lang="en-US" altLang="ko-KR" sz="3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41790" y="1031382"/>
            <a:ext cx="78258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“0”</a:t>
            </a:r>
            <a:endParaRPr lang="en-US" altLang="ko-KR" sz="3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25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161E-6 -2.1372E-6 L 0.25557 0.03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10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57 0.0314 L 0.48828 -0.027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6" y="-2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828 -0.02717 L 0.44064 0.189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" y="10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47 -0.0008 L 0.30529 0.101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3" y="5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247E-6 1.00264E-6 L -0.00237 -0.3232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" y="-16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824E-7 1.39842E-6 L -0.24013 0.0118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7" y="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801E-6 -4.24802E-6 L -0.26032 0.0348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16" y="1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32 0.03483 L -0.46171 0.0005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7" y="-1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12" grpId="0"/>
      <p:bldP spid="12" grpId="1"/>
      <p:bldP spid="12" grpId="2"/>
      <p:bldP spid="13" grpId="0"/>
      <p:bldP spid="13" grpId="1"/>
      <p:bldP spid="13" grpId="2"/>
      <p:bldP spid="15" grpId="0"/>
      <p:bldP spid="15" grpId="1"/>
      <p:bldP spid="15" grpId="2"/>
      <p:bldP spid="16" grpId="0"/>
      <p:bldP spid="16" grpId="1"/>
      <p:bldP spid="1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952AE-ADE9-2E33-4576-9B42C9BE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9">
            <a:extLst>
              <a:ext uri="{FF2B5EF4-FFF2-40B4-BE49-F238E27FC236}">
                <a16:creationId xmlns:a16="http://schemas.microsoft.com/office/drawing/2014/main" id="{CC9C0184-2070-DC29-AC7C-E402139FB3D6}"/>
              </a:ext>
            </a:extLst>
          </p:cNvPr>
          <p:cNvSpPr/>
          <p:nvPr/>
        </p:nvSpPr>
        <p:spPr>
          <a:xfrm>
            <a:off x="3960578" y="1186436"/>
            <a:ext cx="2657475" cy="802640"/>
          </a:xfrm>
          <a:custGeom>
            <a:avLst/>
            <a:gdLst/>
            <a:ahLst/>
            <a:cxnLst/>
            <a:rect l="l" t="t" r="r" b="b"/>
            <a:pathLst>
              <a:path w="2657475" h="802639">
                <a:moveTo>
                  <a:pt x="2594966" y="802242"/>
                </a:moveTo>
                <a:lnTo>
                  <a:pt x="62464" y="802242"/>
                </a:lnTo>
                <a:lnTo>
                  <a:pt x="58116" y="801814"/>
                </a:lnTo>
                <a:lnTo>
                  <a:pt x="22684" y="785765"/>
                </a:lnTo>
                <a:lnTo>
                  <a:pt x="2140" y="752737"/>
                </a:lnTo>
                <a:lnTo>
                  <a:pt x="0" y="739779"/>
                </a:lnTo>
                <a:lnTo>
                  <a:pt x="0" y="735389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594966" y="0"/>
                </a:lnTo>
                <a:lnTo>
                  <a:pt x="2631368" y="13705"/>
                </a:lnTo>
                <a:lnTo>
                  <a:pt x="2654021" y="45325"/>
                </a:lnTo>
                <a:lnTo>
                  <a:pt x="2657430" y="62463"/>
                </a:lnTo>
                <a:lnTo>
                  <a:pt x="2657430" y="739779"/>
                </a:lnTo>
                <a:lnTo>
                  <a:pt x="2643724" y="776181"/>
                </a:lnTo>
                <a:lnTo>
                  <a:pt x="2612104" y="798833"/>
                </a:lnTo>
                <a:lnTo>
                  <a:pt x="2599313" y="801814"/>
                </a:lnTo>
                <a:lnTo>
                  <a:pt x="2594966" y="802242"/>
                </a:lnTo>
                <a:close/>
              </a:path>
            </a:pathLst>
          </a:custGeom>
          <a:solidFill>
            <a:schemeClr val="bg1">
              <a:alpha val="70199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653C7312-62E5-EB9B-798D-B3C8F8E144FD}"/>
              </a:ext>
            </a:extLst>
          </p:cNvPr>
          <p:cNvSpPr/>
          <p:nvPr/>
        </p:nvSpPr>
        <p:spPr>
          <a:xfrm>
            <a:off x="6810309" y="1186436"/>
            <a:ext cx="2657475" cy="802640"/>
          </a:xfrm>
          <a:custGeom>
            <a:avLst/>
            <a:gdLst/>
            <a:ahLst/>
            <a:cxnLst/>
            <a:rect l="l" t="t" r="r" b="b"/>
            <a:pathLst>
              <a:path w="2657475" h="802639">
                <a:moveTo>
                  <a:pt x="2594966" y="802242"/>
                </a:moveTo>
                <a:lnTo>
                  <a:pt x="62464" y="802242"/>
                </a:lnTo>
                <a:lnTo>
                  <a:pt x="58116" y="801814"/>
                </a:lnTo>
                <a:lnTo>
                  <a:pt x="22684" y="785765"/>
                </a:lnTo>
                <a:lnTo>
                  <a:pt x="2140" y="752737"/>
                </a:lnTo>
                <a:lnTo>
                  <a:pt x="0" y="739779"/>
                </a:lnTo>
                <a:lnTo>
                  <a:pt x="0" y="735389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594966" y="0"/>
                </a:lnTo>
                <a:lnTo>
                  <a:pt x="2631368" y="13705"/>
                </a:lnTo>
                <a:lnTo>
                  <a:pt x="2654021" y="45325"/>
                </a:lnTo>
                <a:lnTo>
                  <a:pt x="2657430" y="62463"/>
                </a:lnTo>
                <a:lnTo>
                  <a:pt x="2657430" y="739779"/>
                </a:lnTo>
                <a:lnTo>
                  <a:pt x="2643724" y="776181"/>
                </a:lnTo>
                <a:lnTo>
                  <a:pt x="2612104" y="798833"/>
                </a:lnTo>
                <a:lnTo>
                  <a:pt x="2599313" y="801814"/>
                </a:lnTo>
                <a:lnTo>
                  <a:pt x="2594966" y="802242"/>
                </a:lnTo>
                <a:close/>
              </a:path>
            </a:pathLst>
          </a:custGeom>
          <a:solidFill>
            <a:schemeClr val="bg1">
              <a:alpha val="70199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2C4FB437-5C8F-AB43-1DC2-EEEBA524B165}"/>
              </a:ext>
            </a:extLst>
          </p:cNvPr>
          <p:cNvSpPr/>
          <p:nvPr/>
        </p:nvSpPr>
        <p:spPr>
          <a:xfrm>
            <a:off x="1106172" y="1167922"/>
            <a:ext cx="2657475" cy="802640"/>
          </a:xfrm>
          <a:custGeom>
            <a:avLst/>
            <a:gdLst/>
            <a:ahLst/>
            <a:cxnLst/>
            <a:rect l="l" t="t" r="r" b="b"/>
            <a:pathLst>
              <a:path w="2657475" h="802639">
                <a:moveTo>
                  <a:pt x="2594966" y="802242"/>
                </a:moveTo>
                <a:lnTo>
                  <a:pt x="62464" y="802242"/>
                </a:lnTo>
                <a:lnTo>
                  <a:pt x="58116" y="801814"/>
                </a:lnTo>
                <a:lnTo>
                  <a:pt x="22684" y="785765"/>
                </a:lnTo>
                <a:lnTo>
                  <a:pt x="2140" y="752737"/>
                </a:lnTo>
                <a:lnTo>
                  <a:pt x="0" y="739779"/>
                </a:lnTo>
                <a:lnTo>
                  <a:pt x="0" y="735389"/>
                </a:lnTo>
                <a:lnTo>
                  <a:pt x="0" y="62463"/>
                </a:lnTo>
                <a:lnTo>
                  <a:pt x="13705" y="26061"/>
                </a:lnTo>
                <a:lnTo>
                  <a:pt x="45325" y="3408"/>
                </a:lnTo>
                <a:lnTo>
                  <a:pt x="62464" y="0"/>
                </a:lnTo>
                <a:lnTo>
                  <a:pt x="2594966" y="0"/>
                </a:lnTo>
                <a:lnTo>
                  <a:pt x="2631368" y="13705"/>
                </a:lnTo>
                <a:lnTo>
                  <a:pt x="2654021" y="45325"/>
                </a:lnTo>
                <a:lnTo>
                  <a:pt x="2657430" y="62463"/>
                </a:lnTo>
                <a:lnTo>
                  <a:pt x="2657430" y="739779"/>
                </a:lnTo>
                <a:lnTo>
                  <a:pt x="2643724" y="776181"/>
                </a:lnTo>
                <a:lnTo>
                  <a:pt x="2612104" y="798833"/>
                </a:lnTo>
                <a:lnTo>
                  <a:pt x="2599313" y="801814"/>
                </a:lnTo>
                <a:lnTo>
                  <a:pt x="2594966" y="802242"/>
                </a:lnTo>
                <a:close/>
              </a:path>
            </a:pathLst>
          </a:custGeom>
          <a:solidFill>
            <a:schemeClr val="bg1">
              <a:alpha val="70199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601AA-DC6C-6027-DAF3-8963A5C289A2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477C877-9132-216C-1D4E-764809C1DF98}"/>
              </a:ext>
            </a:extLst>
          </p:cNvPr>
          <p:cNvSpPr/>
          <p:nvPr/>
        </p:nvSpPr>
        <p:spPr>
          <a:xfrm>
            <a:off x="0" y="2237"/>
            <a:ext cx="10696576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" name="object 11"/>
          <p:cNvSpPr txBox="1"/>
          <p:nvPr/>
        </p:nvSpPr>
        <p:spPr>
          <a:xfrm>
            <a:off x="1542454" y="1393708"/>
            <a:ext cx="178498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270" dirty="0">
                <a:latin typeface="Malgun Gothic"/>
                <a:cs typeface="Malgun Gothic"/>
              </a:rPr>
              <a:t>입력부</a:t>
            </a:r>
            <a:r>
              <a:rPr sz="1450" b="1" spc="-130" dirty="0">
                <a:latin typeface="Malgun Gothic"/>
                <a:cs typeface="Malgun Gothic"/>
              </a:rPr>
              <a:t> </a:t>
            </a:r>
            <a:r>
              <a:rPr sz="1600" b="1" spc="-70" dirty="0">
                <a:latin typeface="Arial"/>
                <a:cs typeface="Arial"/>
              </a:rPr>
              <a:t>(Input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100" dirty="0">
                <a:latin typeface="Arial"/>
                <a:cs typeface="Arial"/>
              </a:rPr>
              <a:t>Section)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EBF3C-E59C-9BF5-A5F5-268E09CBA718}"/>
              </a:ext>
            </a:extLst>
          </p:cNvPr>
          <p:cNvGrpSpPr/>
          <p:nvPr/>
        </p:nvGrpSpPr>
        <p:grpSpPr>
          <a:xfrm>
            <a:off x="1107688" y="2070446"/>
            <a:ext cx="2649220" cy="3309620"/>
            <a:chOff x="1107688" y="2070446"/>
            <a:chExt cx="2649220" cy="3309620"/>
          </a:xfrm>
        </p:grpSpPr>
        <p:sp>
          <p:nvSpPr>
            <p:cNvPr id="35" name="object 13"/>
            <p:cNvSpPr/>
            <p:nvPr/>
          </p:nvSpPr>
          <p:spPr>
            <a:xfrm>
              <a:off x="1107688" y="2070446"/>
              <a:ext cx="2649220" cy="3309620"/>
            </a:xfrm>
            <a:custGeom>
              <a:avLst/>
              <a:gdLst/>
              <a:ahLst/>
              <a:cxnLst/>
              <a:rect l="l" t="t" r="r" b="b"/>
              <a:pathLst>
                <a:path w="2649220" h="3309620">
                  <a:moveTo>
                    <a:pt x="2649067" y="2335479"/>
                  </a:moveTo>
                  <a:lnTo>
                    <a:pt x="2635364" y="2299081"/>
                  </a:lnTo>
                  <a:lnTo>
                    <a:pt x="2603741" y="2276424"/>
                  </a:lnTo>
                  <a:lnTo>
                    <a:pt x="2586609" y="2273020"/>
                  </a:lnTo>
                  <a:lnTo>
                    <a:pt x="62458" y="2273020"/>
                  </a:lnTo>
                  <a:lnTo>
                    <a:pt x="26060" y="2286724"/>
                  </a:lnTo>
                  <a:lnTo>
                    <a:pt x="3403" y="2318347"/>
                  </a:lnTo>
                  <a:lnTo>
                    <a:pt x="0" y="2335479"/>
                  </a:lnTo>
                  <a:lnTo>
                    <a:pt x="0" y="3242399"/>
                  </a:lnTo>
                  <a:lnTo>
                    <a:pt x="0" y="3246780"/>
                  </a:lnTo>
                  <a:lnTo>
                    <a:pt x="13703" y="3283191"/>
                  </a:lnTo>
                  <a:lnTo>
                    <a:pt x="45326" y="3305835"/>
                  </a:lnTo>
                  <a:lnTo>
                    <a:pt x="62458" y="3309251"/>
                  </a:lnTo>
                  <a:lnTo>
                    <a:pt x="2586609" y="3309251"/>
                  </a:lnTo>
                  <a:lnTo>
                    <a:pt x="2623007" y="3295548"/>
                  </a:lnTo>
                  <a:lnTo>
                    <a:pt x="2645664" y="3263925"/>
                  </a:lnTo>
                  <a:lnTo>
                    <a:pt x="2649067" y="3246780"/>
                  </a:lnTo>
                  <a:lnTo>
                    <a:pt x="2649067" y="2335479"/>
                  </a:lnTo>
                  <a:close/>
                </a:path>
                <a:path w="2649220" h="3309620">
                  <a:moveTo>
                    <a:pt x="2649067" y="1198968"/>
                  </a:moveTo>
                  <a:lnTo>
                    <a:pt x="2635364" y="1162570"/>
                  </a:lnTo>
                  <a:lnTo>
                    <a:pt x="2603741" y="1139913"/>
                  </a:lnTo>
                  <a:lnTo>
                    <a:pt x="2586609" y="1136510"/>
                  </a:lnTo>
                  <a:lnTo>
                    <a:pt x="62458" y="1136510"/>
                  </a:lnTo>
                  <a:lnTo>
                    <a:pt x="26060" y="1150213"/>
                  </a:lnTo>
                  <a:lnTo>
                    <a:pt x="3403" y="1181836"/>
                  </a:lnTo>
                  <a:lnTo>
                    <a:pt x="0" y="1198968"/>
                  </a:lnTo>
                  <a:lnTo>
                    <a:pt x="0" y="2105888"/>
                  </a:lnTo>
                  <a:lnTo>
                    <a:pt x="0" y="2110270"/>
                  </a:lnTo>
                  <a:lnTo>
                    <a:pt x="13703" y="2146681"/>
                  </a:lnTo>
                  <a:lnTo>
                    <a:pt x="45326" y="2169325"/>
                  </a:lnTo>
                  <a:lnTo>
                    <a:pt x="62458" y="2172741"/>
                  </a:lnTo>
                  <a:lnTo>
                    <a:pt x="2586609" y="2172741"/>
                  </a:lnTo>
                  <a:lnTo>
                    <a:pt x="2623007" y="2159038"/>
                  </a:lnTo>
                  <a:lnTo>
                    <a:pt x="2645664" y="2127415"/>
                  </a:lnTo>
                  <a:lnTo>
                    <a:pt x="2649067" y="2110270"/>
                  </a:lnTo>
                  <a:lnTo>
                    <a:pt x="2649067" y="1198968"/>
                  </a:lnTo>
                  <a:close/>
                </a:path>
                <a:path w="2649220" h="3309620">
                  <a:moveTo>
                    <a:pt x="2649067" y="62458"/>
                  </a:moveTo>
                  <a:lnTo>
                    <a:pt x="2635364" y="26060"/>
                  </a:lnTo>
                  <a:lnTo>
                    <a:pt x="2603741" y="3403"/>
                  </a:lnTo>
                  <a:lnTo>
                    <a:pt x="2586609" y="0"/>
                  </a:lnTo>
                  <a:lnTo>
                    <a:pt x="62458" y="0"/>
                  </a:lnTo>
                  <a:lnTo>
                    <a:pt x="26060" y="13703"/>
                  </a:lnTo>
                  <a:lnTo>
                    <a:pt x="3403" y="45326"/>
                  </a:lnTo>
                  <a:lnTo>
                    <a:pt x="0" y="62458"/>
                  </a:lnTo>
                  <a:lnTo>
                    <a:pt x="0" y="969378"/>
                  </a:lnTo>
                  <a:lnTo>
                    <a:pt x="0" y="973759"/>
                  </a:lnTo>
                  <a:lnTo>
                    <a:pt x="13703" y="1010170"/>
                  </a:lnTo>
                  <a:lnTo>
                    <a:pt x="45326" y="1032814"/>
                  </a:lnTo>
                  <a:lnTo>
                    <a:pt x="62458" y="1036231"/>
                  </a:lnTo>
                  <a:lnTo>
                    <a:pt x="2586609" y="1036231"/>
                  </a:lnTo>
                  <a:lnTo>
                    <a:pt x="2623007" y="1022527"/>
                  </a:lnTo>
                  <a:lnTo>
                    <a:pt x="2645664" y="990904"/>
                  </a:lnTo>
                  <a:lnTo>
                    <a:pt x="2649067" y="973759"/>
                  </a:lnTo>
                  <a:lnTo>
                    <a:pt x="2649067" y="62458"/>
                  </a:lnTo>
                  <a:close/>
                </a:path>
              </a:pathLst>
            </a:custGeom>
            <a:solidFill>
              <a:srgbClr val="93C4FD"/>
            </a:solidFill>
          </p:spPr>
          <p:txBody>
            <a:bodyPr wrap="square" lIns="0" tIns="0" rIns="0" bIns="0" rtlCol="0"/>
            <a:lstStyle/>
            <a:p>
              <a:endParaRPr u="sng" dirty="0"/>
            </a:p>
          </p:txBody>
        </p:sp>
        <p:pic>
          <p:nvPicPr>
            <p:cNvPr id="36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3999" y="2204144"/>
              <a:ext cx="316597" cy="379918"/>
            </a:xfrm>
            <a:prstGeom prst="rect">
              <a:avLst/>
            </a:prstGeom>
          </p:spPr>
        </p:pic>
        <p:sp>
          <p:nvSpPr>
            <p:cNvPr id="37" name="object 15"/>
            <p:cNvSpPr txBox="1"/>
            <p:nvPr/>
          </p:nvSpPr>
          <p:spPr>
            <a:xfrm>
              <a:off x="1405221" y="2636102"/>
              <a:ext cx="2054152" cy="346890"/>
            </a:xfrm>
            <a:prstGeom prst="rect">
              <a:avLst/>
            </a:prstGeom>
          </p:spPr>
          <p:txBody>
            <a:bodyPr vert="horz" wrap="square" lIns="0" tIns="387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5"/>
                </a:spcBef>
              </a:pPr>
              <a:r>
                <a:rPr lang="en-US" sz="2000" b="1" u="sng" spc="-80" dirty="0">
                  <a:solidFill>
                    <a:srgbClr val="1D3A8A"/>
                  </a:solidFill>
                  <a:latin typeface="Lucida Sans"/>
                  <a:cs typeface="Lucida Sans"/>
                </a:rPr>
                <a:t>Digital Clock</a:t>
              </a:r>
            </a:p>
          </p:txBody>
        </p:sp>
        <p:pic>
          <p:nvPicPr>
            <p:cNvPr id="39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587" y="3340655"/>
              <a:ext cx="316597" cy="379918"/>
            </a:xfrm>
            <a:prstGeom prst="rect">
              <a:avLst/>
            </a:prstGeom>
          </p:spPr>
        </p:pic>
        <p:pic>
          <p:nvPicPr>
            <p:cNvPr id="40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1786" y="4477166"/>
              <a:ext cx="401024" cy="379918"/>
            </a:xfrm>
            <a:prstGeom prst="rect">
              <a:avLst/>
            </a:prstGeom>
          </p:spPr>
        </p:pic>
        <p:sp>
          <p:nvSpPr>
            <p:cNvPr id="42" name="object 20"/>
            <p:cNvSpPr txBox="1"/>
            <p:nvPr/>
          </p:nvSpPr>
          <p:spPr>
            <a:xfrm>
              <a:off x="1352449" y="3772613"/>
              <a:ext cx="2159696" cy="346890"/>
            </a:xfrm>
            <a:prstGeom prst="rect">
              <a:avLst/>
            </a:prstGeom>
          </p:spPr>
          <p:txBody>
            <a:bodyPr vert="horz" wrap="square" lIns="0" tIns="387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5"/>
                </a:spcBef>
              </a:pPr>
              <a:r>
                <a:rPr sz="2000" b="1" u="sng" spc="-175" dirty="0">
                  <a:solidFill>
                    <a:srgbClr val="1D3A8A"/>
                  </a:solidFill>
                  <a:latin typeface="Lucida Sans"/>
                  <a:cs typeface="Lucida Sans"/>
                </a:rPr>
                <a:t>DHT11</a:t>
              </a:r>
              <a:r>
                <a:rPr sz="2000" b="1" u="sng" spc="-75" dirty="0">
                  <a:solidFill>
                    <a:srgbClr val="1D3A8A"/>
                  </a:solidFill>
                  <a:latin typeface="Lucida Sans"/>
                  <a:cs typeface="Lucida Sans"/>
                </a:rPr>
                <a:t> </a:t>
              </a:r>
              <a:r>
                <a:rPr sz="2000" b="1" u="sng" spc="-50" dirty="0">
                  <a:solidFill>
                    <a:srgbClr val="1D3A8A"/>
                  </a:solidFill>
                  <a:latin typeface="Lucida Sans"/>
                  <a:cs typeface="Lucida Sans"/>
                </a:rPr>
                <a:t>Sensor</a:t>
              </a:r>
              <a:endParaRPr sz="2000" b="1" u="sng" dirty="0">
                <a:latin typeface="Lucida Sans"/>
                <a:cs typeface="Lucida Sans"/>
              </a:endParaRPr>
            </a:p>
          </p:txBody>
        </p:sp>
        <p:sp>
          <p:nvSpPr>
            <p:cNvPr id="43" name="object 21"/>
            <p:cNvSpPr txBox="1"/>
            <p:nvPr/>
          </p:nvSpPr>
          <p:spPr>
            <a:xfrm>
              <a:off x="1262927" y="4864327"/>
              <a:ext cx="2338739" cy="346890"/>
            </a:xfrm>
            <a:prstGeom prst="rect">
              <a:avLst/>
            </a:prstGeom>
          </p:spPr>
          <p:txBody>
            <a:bodyPr vert="horz" wrap="square" lIns="0" tIns="387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305"/>
                </a:spcBef>
              </a:pPr>
              <a:r>
                <a:rPr sz="2000" b="1" u="sng" spc="-100" dirty="0">
                  <a:solidFill>
                    <a:srgbClr val="1D3A8A"/>
                  </a:solidFill>
                  <a:latin typeface="Lucida Sans"/>
                  <a:cs typeface="Lucida Sans"/>
                </a:rPr>
                <a:t>Ultrasonic</a:t>
              </a:r>
              <a:r>
                <a:rPr sz="2000" b="1" u="sng" spc="-70" dirty="0">
                  <a:solidFill>
                    <a:srgbClr val="1D3A8A"/>
                  </a:solidFill>
                  <a:latin typeface="Lucida Sans"/>
                  <a:cs typeface="Lucida Sans"/>
                </a:rPr>
                <a:t> </a:t>
              </a:r>
              <a:r>
                <a:rPr sz="2000" b="1" u="sng" spc="-45" dirty="0">
                  <a:solidFill>
                    <a:srgbClr val="1D3A8A"/>
                  </a:solidFill>
                  <a:latin typeface="Lucida Sans"/>
                  <a:cs typeface="Lucida Sans"/>
                </a:rPr>
                <a:t>Sensor</a:t>
              </a:r>
              <a:endParaRPr sz="2000" b="1" u="sng" dirty="0">
                <a:latin typeface="Lucida Sans"/>
                <a:cs typeface="Lucida Sans"/>
              </a:endParaRPr>
            </a:p>
          </p:txBody>
        </p:sp>
      </p:grpSp>
      <p:sp>
        <p:nvSpPr>
          <p:cNvPr id="44" name="object 22"/>
          <p:cNvSpPr txBox="1"/>
          <p:nvPr/>
        </p:nvSpPr>
        <p:spPr>
          <a:xfrm>
            <a:off x="4365583" y="1311479"/>
            <a:ext cx="1847214" cy="51552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76580" marR="5080" indent="-564515" algn="ctr">
              <a:lnSpc>
                <a:spcPts val="1839"/>
              </a:lnSpc>
              <a:spcBef>
                <a:spcPts val="220"/>
              </a:spcBef>
            </a:pPr>
            <a:r>
              <a:rPr sz="1450" b="1" spc="-265" dirty="0">
                <a:latin typeface="Malgun Gothic"/>
                <a:cs typeface="Malgun Gothic"/>
              </a:rPr>
              <a:t>중앙</a:t>
            </a:r>
            <a:r>
              <a:rPr sz="1450" b="1" spc="-140" dirty="0">
                <a:latin typeface="Malgun Gothic"/>
                <a:cs typeface="Malgun Gothic"/>
              </a:rPr>
              <a:t> </a:t>
            </a:r>
            <a:r>
              <a:rPr sz="1450" b="1" spc="-270" dirty="0" err="1">
                <a:latin typeface="Malgun Gothic"/>
                <a:cs typeface="Malgun Gothic"/>
              </a:rPr>
              <a:t>처리부</a:t>
            </a:r>
            <a:r>
              <a:rPr sz="1450" b="1" spc="-135" dirty="0">
                <a:latin typeface="Malgun Gothic"/>
                <a:cs typeface="Malgun Gothic"/>
              </a:rPr>
              <a:t> </a:t>
            </a:r>
            <a:endParaRPr lang="en-US" sz="1450" b="1" spc="-135" dirty="0">
              <a:latin typeface="Malgun Gothic"/>
              <a:cs typeface="Malgun Gothic"/>
            </a:endParaRPr>
          </a:p>
          <a:p>
            <a:pPr marL="576580" marR="5080" indent="-564515" algn="ctr">
              <a:lnSpc>
                <a:spcPts val="1839"/>
              </a:lnSpc>
              <a:spcBef>
                <a:spcPts val="220"/>
              </a:spcBef>
            </a:pPr>
            <a:r>
              <a:rPr sz="1600" b="1" spc="-145" dirty="0">
                <a:latin typeface="Arial"/>
                <a:cs typeface="Arial"/>
              </a:rPr>
              <a:t>(Processing </a:t>
            </a:r>
            <a:r>
              <a:rPr sz="1600" b="1" spc="-10" dirty="0">
                <a:latin typeface="Arial"/>
                <a:cs typeface="Arial"/>
              </a:rPr>
              <a:t>Section)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4" name="object 32"/>
          <p:cNvSpPr txBox="1"/>
          <p:nvPr/>
        </p:nvSpPr>
        <p:spPr>
          <a:xfrm>
            <a:off x="6949888" y="1270248"/>
            <a:ext cx="2378077" cy="51552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67665" marR="5080" indent="-355600" algn="ctr">
              <a:lnSpc>
                <a:spcPts val="1839"/>
              </a:lnSpc>
              <a:spcBef>
                <a:spcPts val="220"/>
              </a:spcBef>
            </a:pPr>
            <a:r>
              <a:rPr sz="1450" b="1" spc="-265" dirty="0">
                <a:latin typeface="Malgun Gothic"/>
                <a:cs typeface="Malgun Gothic"/>
              </a:rPr>
              <a:t>출력</a:t>
            </a:r>
            <a:r>
              <a:rPr sz="1450" b="1" spc="-140" dirty="0">
                <a:latin typeface="Malgun Gothic"/>
                <a:cs typeface="Malgun Gothic"/>
              </a:rPr>
              <a:t> </a:t>
            </a:r>
            <a:r>
              <a:rPr sz="1450" b="1" spc="-254" dirty="0">
                <a:latin typeface="Malgun Gothic"/>
                <a:cs typeface="Malgun Gothic"/>
              </a:rPr>
              <a:t>및</a:t>
            </a:r>
            <a:r>
              <a:rPr sz="1450" b="1" spc="-135" dirty="0">
                <a:latin typeface="Malgun Gothic"/>
                <a:cs typeface="Malgun Gothic"/>
              </a:rPr>
              <a:t> </a:t>
            </a:r>
            <a:r>
              <a:rPr sz="1450" b="1" spc="-270" dirty="0" err="1">
                <a:latin typeface="Malgun Gothic"/>
                <a:cs typeface="Malgun Gothic"/>
              </a:rPr>
              <a:t>전송부</a:t>
            </a:r>
            <a:r>
              <a:rPr sz="1450" b="1" spc="-135" dirty="0">
                <a:latin typeface="Malgun Gothic"/>
                <a:cs typeface="Malgun Gothic"/>
              </a:rPr>
              <a:t> </a:t>
            </a:r>
            <a:endParaRPr lang="en-US" sz="1450" b="1" spc="-135" dirty="0">
              <a:latin typeface="Malgun Gothic"/>
              <a:cs typeface="Malgun Gothic"/>
            </a:endParaRPr>
          </a:p>
          <a:p>
            <a:pPr marL="367665" marR="5080" indent="-355600" algn="ctr">
              <a:lnSpc>
                <a:spcPts val="1839"/>
              </a:lnSpc>
              <a:spcBef>
                <a:spcPts val="220"/>
              </a:spcBef>
            </a:pPr>
            <a:r>
              <a:rPr sz="1600" b="1" spc="-100" dirty="0">
                <a:latin typeface="Arial"/>
                <a:cs typeface="Arial"/>
              </a:rPr>
              <a:t>(Output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100" dirty="0">
                <a:latin typeface="Arial"/>
                <a:cs typeface="Arial"/>
              </a:rPr>
              <a:t>&amp; </a:t>
            </a:r>
            <a:r>
              <a:rPr sz="1600" b="1" spc="-75" dirty="0">
                <a:latin typeface="Arial"/>
                <a:cs typeface="Arial"/>
              </a:rPr>
              <a:t>Transmission)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E505DC-7867-340A-4F4C-ACFDD134C0CD}"/>
              </a:ext>
            </a:extLst>
          </p:cNvPr>
          <p:cNvGrpSpPr/>
          <p:nvPr/>
        </p:nvGrpSpPr>
        <p:grpSpPr>
          <a:xfrm>
            <a:off x="6810185" y="2070452"/>
            <a:ext cx="2657599" cy="3356419"/>
            <a:chOff x="6810185" y="2070452"/>
            <a:chExt cx="2657599" cy="3356419"/>
          </a:xfrm>
        </p:grpSpPr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ED229BB8-D4B1-76B1-0AED-FD80758CF7AC}"/>
                </a:ext>
              </a:extLst>
            </p:cNvPr>
            <p:cNvSpPr/>
            <p:nvPr/>
          </p:nvSpPr>
          <p:spPr>
            <a:xfrm>
              <a:off x="6810185" y="4401836"/>
              <a:ext cx="2657475" cy="1025035"/>
            </a:xfrm>
            <a:custGeom>
              <a:avLst/>
              <a:gdLst/>
              <a:ahLst/>
              <a:cxnLst/>
              <a:rect l="l" t="t" r="r" b="b"/>
              <a:pathLst>
                <a:path w="2657475" h="1203960">
                  <a:moveTo>
                    <a:pt x="2594966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4" y="1186887"/>
                  </a:lnTo>
                  <a:lnTo>
                    <a:pt x="2140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594966" y="0"/>
                  </a:lnTo>
                  <a:lnTo>
                    <a:pt x="2631368" y="13705"/>
                  </a:lnTo>
                  <a:lnTo>
                    <a:pt x="2654021" y="45325"/>
                  </a:lnTo>
                  <a:lnTo>
                    <a:pt x="2657430" y="62463"/>
                  </a:lnTo>
                  <a:lnTo>
                    <a:pt x="2657430" y="1140900"/>
                  </a:lnTo>
                  <a:lnTo>
                    <a:pt x="2643724" y="1177302"/>
                  </a:lnTo>
                  <a:lnTo>
                    <a:pt x="2612104" y="1199955"/>
                  </a:lnTo>
                  <a:lnTo>
                    <a:pt x="2599313" y="1202936"/>
                  </a:lnTo>
                  <a:lnTo>
                    <a:pt x="2594966" y="1203364"/>
                  </a:lnTo>
                  <a:close/>
                </a:path>
              </a:pathLst>
            </a:custGeom>
            <a:solidFill>
              <a:srgbClr val="FEF08A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D814D4C-74E2-76D4-0D85-A0AAF68E2341}"/>
                </a:ext>
              </a:extLst>
            </p:cNvPr>
            <p:cNvGrpSpPr/>
            <p:nvPr/>
          </p:nvGrpSpPr>
          <p:grpSpPr>
            <a:xfrm>
              <a:off x="6818564" y="2070452"/>
              <a:ext cx="2649220" cy="2172970"/>
              <a:chOff x="6818564" y="2070452"/>
              <a:chExt cx="2649220" cy="2172970"/>
            </a:xfrm>
          </p:grpSpPr>
          <p:sp>
            <p:nvSpPr>
              <p:cNvPr id="56" name="object 34"/>
              <p:cNvSpPr/>
              <p:nvPr/>
            </p:nvSpPr>
            <p:spPr>
              <a:xfrm>
                <a:off x="6818564" y="2070452"/>
                <a:ext cx="2649220" cy="2172970"/>
              </a:xfrm>
              <a:custGeom>
                <a:avLst/>
                <a:gdLst/>
                <a:ahLst/>
                <a:cxnLst/>
                <a:rect l="l" t="t" r="r" b="b"/>
                <a:pathLst>
                  <a:path w="2649220" h="2172970">
                    <a:moveTo>
                      <a:pt x="2649067" y="1198968"/>
                    </a:moveTo>
                    <a:lnTo>
                      <a:pt x="2635364" y="1162570"/>
                    </a:lnTo>
                    <a:lnTo>
                      <a:pt x="2603754" y="1139913"/>
                    </a:lnTo>
                    <a:lnTo>
                      <a:pt x="2586609" y="1136510"/>
                    </a:lnTo>
                    <a:lnTo>
                      <a:pt x="62458" y="1136510"/>
                    </a:lnTo>
                    <a:lnTo>
                      <a:pt x="26060" y="1150213"/>
                    </a:lnTo>
                    <a:lnTo>
                      <a:pt x="3403" y="1181836"/>
                    </a:lnTo>
                    <a:lnTo>
                      <a:pt x="0" y="1198968"/>
                    </a:lnTo>
                    <a:lnTo>
                      <a:pt x="0" y="2105888"/>
                    </a:lnTo>
                    <a:lnTo>
                      <a:pt x="0" y="2110282"/>
                    </a:lnTo>
                    <a:lnTo>
                      <a:pt x="13703" y="2146681"/>
                    </a:lnTo>
                    <a:lnTo>
                      <a:pt x="45326" y="2169337"/>
                    </a:lnTo>
                    <a:lnTo>
                      <a:pt x="62458" y="2172741"/>
                    </a:lnTo>
                    <a:lnTo>
                      <a:pt x="2586609" y="2172741"/>
                    </a:lnTo>
                    <a:lnTo>
                      <a:pt x="2623007" y="2159038"/>
                    </a:lnTo>
                    <a:lnTo>
                      <a:pt x="2645664" y="2127415"/>
                    </a:lnTo>
                    <a:lnTo>
                      <a:pt x="2649067" y="2110282"/>
                    </a:lnTo>
                    <a:lnTo>
                      <a:pt x="2649067" y="1198968"/>
                    </a:lnTo>
                    <a:close/>
                  </a:path>
                  <a:path w="2649220" h="2172970">
                    <a:moveTo>
                      <a:pt x="2649067" y="62458"/>
                    </a:moveTo>
                    <a:lnTo>
                      <a:pt x="2635364" y="26060"/>
                    </a:lnTo>
                    <a:lnTo>
                      <a:pt x="2603754" y="3403"/>
                    </a:lnTo>
                    <a:lnTo>
                      <a:pt x="2586609" y="0"/>
                    </a:lnTo>
                    <a:lnTo>
                      <a:pt x="62458" y="0"/>
                    </a:lnTo>
                    <a:lnTo>
                      <a:pt x="26060" y="13703"/>
                    </a:lnTo>
                    <a:lnTo>
                      <a:pt x="3403" y="45326"/>
                    </a:lnTo>
                    <a:lnTo>
                      <a:pt x="0" y="62458"/>
                    </a:lnTo>
                    <a:lnTo>
                      <a:pt x="0" y="969378"/>
                    </a:lnTo>
                    <a:lnTo>
                      <a:pt x="0" y="973772"/>
                    </a:lnTo>
                    <a:lnTo>
                      <a:pt x="13703" y="1010170"/>
                    </a:lnTo>
                    <a:lnTo>
                      <a:pt x="45326" y="1032827"/>
                    </a:lnTo>
                    <a:lnTo>
                      <a:pt x="62458" y="1036231"/>
                    </a:lnTo>
                    <a:lnTo>
                      <a:pt x="2586609" y="1036231"/>
                    </a:lnTo>
                    <a:lnTo>
                      <a:pt x="2623007" y="1022527"/>
                    </a:lnTo>
                    <a:lnTo>
                      <a:pt x="2645664" y="990904"/>
                    </a:lnTo>
                    <a:lnTo>
                      <a:pt x="2649067" y="973772"/>
                    </a:lnTo>
                    <a:lnTo>
                      <a:pt x="2649067" y="62458"/>
                    </a:lnTo>
                    <a:close/>
                  </a:path>
                </a:pathLst>
              </a:custGeom>
              <a:solidFill>
                <a:srgbClr val="FEF08A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58" name="object 36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57404" y="2204153"/>
                <a:ext cx="363043" cy="384399"/>
              </a:xfrm>
              <a:prstGeom prst="rect">
                <a:avLst/>
              </a:prstGeom>
            </p:spPr>
          </p:pic>
        </p:grpSp>
        <p:sp>
          <p:nvSpPr>
            <p:cNvPr id="59" name="object 37"/>
            <p:cNvSpPr txBox="1"/>
            <p:nvPr/>
          </p:nvSpPr>
          <p:spPr>
            <a:xfrm>
              <a:off x="7461222" y="2697695"/>
              <a:ext cx="1355400" cy="342401"/>
            </a:xfrm>
            <a:prstGeom prst="rect">
              <a:avLst/>
            </a:prstGeom>
          </p:spPr>
          <p:txBody>
            <a:bodyPr vert="horz" wrap="square" lIns="0" tIns="3429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70"/>
                </a:spcBef>
              </a:pPr>
              <a:r>
                <a:rPr sz="2000" b="1" u="sng" spc="-10" dirty="0">
                  <a:solidFill>
                    <a:srgbClr val="703F12"/>
                  </a:solidFill>
                  <a:latin typeface="Arial"/>
                  <a:cs typeface="Arial"/>
                </a:rPr>
                <a:t>Display</a:t>
              </a:r>
              <a:endParaRPr sz="2000" b="1" u="sng" dirty="0">
                <a:latin typeface="Arial"/>
                <a:cs typeface="Arial"/>
              </a:endParaRPr>
            </a:p>
          </p:txBody>
        </p:sp>
        <p:pic>
          <p:nvPicPr>
            <p:cNvPr id="60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8759" y="3364686"/>
              <a:ext cx="320331" cy="384399"/>
            </a:xfrm>
            <a:prstGeom prst="rect">
              <a:avLst/>
            </a:prstGeom>
          </p:spPr>
        </p:pic>
        <p:sp>
          <p:nvSpPr>
            <p:cNvPr id="61" name="object 39"/>
            <p:cNvSpPr txBox="1"/>
            <p:nvPr/>
          </p:nvSpPr>
          <p:spPr>
            <a:xfrm>
              <a:off x="7501161" y="3839554"/>
              <a:ext cx="1275522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u="sng" spc="-190" dirty="0">
                  <a:solidFill>
                    <a:srgbClr val="703F12"/>
                  </a:solidFill>
                  <a:latin typeface="Arial"/>
                  <a:cs typeface="Arial"/>
                </a:rPr>
                <a:t>UART</a:t>
              </a:r>
              <a:r>
                <a:rPr sz="2000" b="1" u="sng" spc="-30" dirty="0">
                  <a:solidFill>
                    <a:srgbClr val="703F12"/>
                  </a:solidFill>
                  <a:latin typeface="Arial"/>
                  <a:cs typeface="Arial"/>
                </a:rPr>
                <a:t> </a:t>
              </a:r>
              <a:r>
                <a:rPr sz="2000" b="1" u="sng" spc="-175" dirty="0">
                  <a:solidFill>
                    <a:srgbClr val="703F12"/>
                  </a:solidFill>
                  <a:latin typeface="Malgun Gothic"/>
                  <a:cs typeface="Malgun Gothic"/>
                </a:rPr>
                <a:t>통신</a:t>
              </a:r>
              <a:endParaRPr sz="2000" b="1" u="sng" dirty="0">
                <a:latin typeface="Malgun Gothic"/>
                <a:cs typeface="Malgun Gothic"/>
              </a:endParaRPr>
            </a:p>
          </p:txBody>
        </p:sp>
        <p:sp>
          <p:nvSpPr>
            <p:cNvPr id="63" name="object 45"/>
            <p:cNvSpPr txBox="1"/>
            <p:nvPr/>
          </p:nvSpPr>
          <p:spPr>
            <a:xfrm>
              <a:off x="7348582" y="4958971"/>
              <a:ext cx="1873727" cy="342401"/>
            </a:xfrm>
            <a:prstGeom prst="rect">
              <a:avLst/>
            </a:prstGeom>
          </p:spPr>
          <p:txBody>
            <a:bodyPr vert="horz" wrap="square" lIns="0" tIns="34290" rIns="0" bIns="0" rtlCol="0">
              <a:spAutoFit/>
            </a:bodyPr>
            <a:lstStyle/>
            <a:p>
              <a:pPr marL="62230">
                <a:lnSpc>
                  <a:spcPct val="100000"/>
                </a:lnSpc>
                <a:spcBef>
                  <a:spcPts val="270"/>
                </a:spcBef>
              </a:pPr>
              <a:r>
                <a:rPr sz="2000" b="1" u="sng" spc="-150" dirty="0">
                  <a:solidFill>
                    <a:srgbClr val="7C2D12"/>
                  </a:solidFill>
                  <a:latin typeface="Arial"/>
                  <a:cs typeface="Arial"/>
                </a:rPr>
                <a:t>PC</a:t>
              </a:r>
              <a:r>
                <a:rPr lang="en-US" sz="2000" b="1" u="sng" spc="-150" dirty="0">
                  <a:solidFill>
                    <a:srgbClr val="7C2D12"/>
                  </a:solidFill>
                  <a:latin typeface="Arial"/>
                  <a:cs typeface="Arial"/>
                </a:rPr>
                <a:t> </a:t>
              </a:r>
              <a:r>
                <a:rPr sz="2000" b="1" u="sng" spc="-150" dirty="0">
                  <a:solidFill>
                    <a:srgbClr val="7C2D12"/>
                  </a:solidFill>
                  <a:latin typeface="Arial"/>
                  <a:cs typeface="Arial"/>
                </a:rPr>
                <a:t>/</a:t>
              </a:r>
              <a:r>
                <a:rPr lang="en-US" sz="2000" b="1" u="sng" spc="-150" dirty="0">
                  <a:solidFill>
                    <a:srgbClr val="7C2D12"/>
                  </a:solidFill>
                  <a:latin typeface="Arial"/>
                  <a:cs typeface="Arial"/>
                </a:rPr>
                <a:t> </a:t>
              </a:r>
              <a:r>
                <a:rPr sz="2000" b="1" u="sng" spc="-150" dirty="0" err="1">
                  <a:solidFill>
                    <a:srgbClr val="7C2D12"/>
                  </a:solidFill>
                  <a:latin typeface="Malgun Gothic"/>
                  <a:cs typeface="Malgun Gothic"/>
                </a:rPr>
                <a:t>외부</a:t>
              </a:r>
              <a:r>
                <a:rPr sz="2000" b="1" u="sng" spc="-80" dirty="0">
                  <a:solidFill>
                    <a:srgbClr val="7C2D12"/>
                  </a:solidFill>
                  <a:latin typeface="Malgun Gothic"/>
                  <a:cs typeface="Malgun Gothic"/>
                </a:rPr>
                <a:t> </a:t>
              </a:r>
              <a:r>
                <a:rPr sz="2000" b="1" u="sng" spc="-25" dirty="0" err="1">
                  <a:solidFill>
                    <a:srgbClr val="7C2D12"/>
                  </a:solidFill>
                  <a:latin typeface="Malgun Gothic"/>
                  <a:cs typeface="Malgun Gothic"/>
                </a:rPr>
                <a:t>장치</a:t>
              </a:r>
              <a:endParaRPr lang="ko-KR" altLang="en-US" sz="2000" b="1" u="sng" spc="-25" dirty="0">
                <a:solidFill>
                  <a:srgbClr val="7C2D12"/>
                </a:solidFill>
                <a:latin typeface="Malgun Gothic"/>
                <a:cs typeface="Malgun Gothic"/>
              </a:endParaRPr>
            </a:p>
          </p:txBody>
        </p:sp>
        <p:pic>
          <p:nvPicPr>
            <p:cNvPr id="11" name="object 36">
              <a:extLst>
                <a:ext uri="{FF2B5EF4-FFF2-40B4-BE49-F238E27FC236}">
                  <a16:creationId xmlns:a16="http://schemas.microsoft.com/office/drawing/2014/main" id="{57F930C9-092D-2032-A804-809B6EE3113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7402" y="4474925"/>
              <a:ext cx="363043" cy="384399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DD49BE-A4A7-114F-266E-0821F749E464}"/>
              </a:ext>
            </a:extLst>
          </p:cNvPr>
          <p:cNvGrpSpPr/>
          <p:nvPr/>
        </p:nvGrpSpPr>
        <p:grpSpPr>
          <a:xfrm>
            <a:off x="3941665" y="2070446"/>
            <a:ext cx="2657475" cy="2501262"/>
            <a:chOff x="3941665" y="2070446"/>
            <a:chExt cx="2657475" cy="2501262"/>
          </a:xfrm>
        </p:grpSpPr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7305EC7C-505C-8064-0A36-3509FB94B83E}"/>
                </a:ext>
              </a:extLst>
            </p:cNvPr>
            <p:cNvSpPr/>
            <p:nvPr/>
          </p:nvSpPr>
          <p:spPr>
            <a:xfrm>
              <a:off x="3941665" y="2070446"/>
              <a:ext cx="2657475" cy="1203960"/>
            </a:xfrm>
            <a:custGeom>
              <a:avLst/>
              <a:gdLst/>
              <a:ahLst/>
              <a:cxnLst/>
              <a:rect l="l" t="t" r="r" b="b"/>
              <a:pathLst>
                <a:path w="2657475" h="1203960">
                  <a:moveTo>
                    <a:pt x="2594966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4" y="1186887"/>
                  </a:lnTo>
                  <a:lnTo>
                    <a:pt x="2140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594966" y="0"/>
                  </a:lnTo>
                  <a:lnTo>
                    <a:pt x="2631368" y="13705"/>
                  </a:lnTo>
                  <a:lnTo>
                    <a:pt x="2654021" y="45325"/>
                  </a:lnTo>
                  <a:lnTo>
                    <a:pt x="2657430" y="62463"/>
                  </a:lnTo>
                  <a:lnTo>
                    <a:pt x="2657430" y="1140900"/>
                  </a:lnTo>
                  <a:lnTo>
                    <a:pt x="2643724" y="1177302"/>
                  </a:lnTo>
                  <a:lnTo>
                    <a:pt x="2612104" y="1199955"/>
                  </a:lnTo>
                  <a:lnTo>
                    <a:pt x="2599313" y="1202936"/>
                  </a:lnTo>
                  <a:lnTo>
                    <a:pt x="2594966" y="1203364"/>
                  </a:lnTo>
                  <a:close/>
                </a:path>
              </a:pathLst>
            </a:custGeom>
            <a:solidFill>
              <a:srgbClr val="CCF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5"/>
            <p:cNvSpPr/>
            <p:nvPr/>
          </p:nvSpPr>
          <p:spPr>
            <a:xfrm>
              <a:off x="3941665" y="3367748"/>
              <a:ext cx="2657475" cy="1203960"/>
            </a:xfrm>
            <a:custGeom>
              <a:avLst/>
              <a:gdLst/>
              <a:ahLst/>
              <a:cxnLst/>
              <a:rect l="l" t="t" r="r" b="b"/>
              <a:pathLst>
                <a:path w="2657475" h="1203960">
                  <a:moveTo>
                    <a:pt x="2594966" y="1203364"/>
                  </a:moveTo>
                  <a:lnTo>
                    <a:pt x="62464" y="1203364"/>
                  </a:lnTo>
                  <a:lnTo>
                    <a:pt x="58116" y="1202936"/>
                  </a:lnTo>
                  <a:lnTo>
                    <a:pt x="22684" y="1186887"/>
                  </a:lnTo>
                  <a:lnTo>
                    <a:pt x="2140" y="1153858"/>
                  </a:lnTo>
                  <a:lnTo>
                    <a:pt x="0" y="1140900"/>
                  </a:lnTo>
                  <a:lnTo>
                    <a:pt x="0" y="1136511"/>
                  </a:lnTo>
                  <a:lnTo>
                    <a:pt x="0" y="62463"/>
                  </a:lnTo>
                  <a:lnTo>
                    <a:pt x="13705" y="26061"/>
                  </a:lnTo>
                  <a:lnTo>
                    <a:pt x="45325" y="3408"/>
                  </a:lnTo>
                  <a:lnTo>
                    <a:pt x="62464" y="0"/>
                  </a:lnTo>
                  <a:lnTo>
                    <a:pt x="2594966" y="0"/>
                  </a:lnTo>
                  <a:lnTo>
                    <a:pt x="2631368" y="13705"/>
                  </a:lnTo>
                  <a:lnTo>
                    <a:pt x="2654021" y="45325"/>
                  </a:lnTo>
                  <a:lnTo>
                    <a:pt x="2657430" y="62463"/>
                  </a:lnTo>
                  <a:lnTo>
                    <a:pt x="2657430" y="1140900"/>
                  </a:lnTo>
                  <a:lnTo>
                    <a:pt x="2643724" y="1177302"/>
                  </a:lnTo>
                  <a:lnTo>
                    <a:pt x="2612104" y="1199955"/>
                  </a:lnTo>
                  <a:lnTo>
                    <a:pt x="2599313" y="1202936"/>
                  </a:lnTo>
                  <a:lnTo>
                    <a:pt x="2594966" y="1203364"/>
                  </a:lnTo>
                  <a:close/>
                </a:path>
              </a:pathLst>
            </a:custGeom>
            <a:solidFill>
              <a:srgbClr val="BAF6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7"/>
            <p:cNvSpPr txBox="1"/>
            <p:nvPr/>
          </p:nvSpPr>
          <p:spPr>
            <a:xfrm>
              <a:off x="4209431" y="2755535"/>
              <a:ext cx="2129484" cy="311624"/>
            </a:xfrm>
            <a:prstGeom prst="rect">
              <a:avLst/>
            </a:prstGeom>
          </p:spPr>
          <p:txBody>
            <a:bodyPr vert="horz" wrap="square" lIns="0" tIns="34290" rIns="0" bIns="0" rtlCol="0">
              <a:spAutoFit/>
            </a:bodyPr>
            <a:lstStyle/>
            <a:p>
              <a:pPr marL="2540" algn="ctr">
                <a:lnSpc>
                  <a:spcPct val="100000"/>
                </a:lnSpc>
                <a:spcBef>
                  <a:spcPts val="270"/>
                </a:spcBef>
              </a:pPr>
              <a:r>
                <a:t>MCU</a:t>
              </a:r>
              <a:r>
                <a:rPr lang="en-US"/>
                <a:t> </a:t>
              </a:r>
              <a:r>
                <a:rPr lang="ko-KR" altLang="en-US"/>
                <a:t>／ </a:t>
              </a:r>
              <a:r>
                <a:rPr lang="en-US" altLang="ko-KR"/>
                <a:t>FPGA</a:t>
              </a:r>
              <a:endParaRPr dirty="0"/>
            </a:p>
          </p:txBody>
        </p:sp>
        <p:pic>
          <p:nvPicPr>
            <p:cNvPr id="50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1588" y="3533962"/>
              <a:ext cx="332296" cy="460102"/>
            </a:xfrm>
            <a:prstGeom prst="rect">
              <a:avLst/>
            </a:prstGeom>
          </p:spPr>
        </p:pic>
        <p:sp>
          <p:nvSpPr>
            <p:cNvPr id="51" name="object 29"/>
            <p:cNvSpPr txBox="1"/>
            <p:nvPr/>
          </p:nvSpPr>
          <p:spPr>
            <a:xfrm>
              <a:off x="4578366" y="4070618"/>
              <a:ext cx="1401983" cy="314830"/>
            </a:xfrm>
            <a:prstGeom prst="rect">
              <a:avLst/>
            </a:prstGeom>
          </p:spPr>
          <p:txBody>
            <a:bodyPr vert="horz" wrap="square" lIns="0" tIns="37465" rIns="0" bIns="0" rtlCol="0">
              <a:spAutoFit/>
            </a:bodyPr>
            <a:lstStyle/>
            <a:p>
              <a:pPr marL="3810" algn="ctr">
                <a:lnSpc>
                  <a:spcPct val="100000"/>
                </a:lnSpc>
                <a:spcBef>
                  <a:spcPts val="295"/>
                </a:spcBef>
              </a:pPr>
              <a:r>
                <a:rPr dirty="0"/>
                <a:t>FIFO Buffer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0175F9-A794-A56B-6A20-B1512B66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1770" y="2160708"/>
              <a:ext cx="457264" cy="46679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0E61A00-A5B6-7B52-8878-D38C363F812E}"/>
              </a:ext>
            </a:extLst>
          </p:cNvPr>
          <p:cNvSpPr txBox="1"/>
          <p:nvPr/>
        </p:nvSpPr>
        <p:spPr>
          <a:xfrm>
            <a:off x="559390" y="155412"/>
            <a:ext cx="7903889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프로젝트 </a:t>
            </a:r>
            <a:r>
              <a:rPr lang="en-US" altLang="ko-KR" sz="2998" b="1" dirty="0">
                <a:solidFill>
                  <a:srgbClr val="FFFFFF"/>
                </a:solidFill>
                <a:latin typeface="DejaVuSans"/>
                <a:ea typeface="DejaVuSans"/>
              </a:rPr>
              <a:t>/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시스템 구성도 및 데이터 처리</a:t>
            </a:r>
            <a:r>
              <a:rPr lang="en-US" sz="2998" b="1" dirty="0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3436F3AD-CD62-8F76-7C9E-75AC1B649CA4}"/>
              </a:ext>
            </a:extLst>
          </p:cNvPr>
          <p:cNvSpPr txBox="1"/>
          <p:nvPr/>
        </p:nvSpPr>
        <p:spPr>
          <a:xfrm>
            <a:off x="1449497" y="5494371"/>
            <a:ext cx="2166776" cy="300071"/>
          </a:xfrm>
          <a:prstGeom prst="rect">
            <a:avLst/>
          </a:prstGeom>
        </p:spPr>
        <p:txBody>
          <a:bodyPr vert="horz" wrap="square" lIns="0" tIns="22849" rIns="0" bIns="0" rtlCol="0">
            <a:spAutoFit/>
          </a:bodyPr>
          <a:lstStyle/>
          <a:p>
            <a:pPr marL="16926">
              <a:spcBef>
                <a:spcPts val="180"/>
              </a:spcBef>
            </a:pP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1</a:t>
            </a: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단계</a:t>
            </a:r>
            <a:r>
              <a:rPr lang="en-US"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:</a:t>
            </a:r>
            <a:r>
              <a:rPr b="1" spc="4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b="1" spc="-36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</a:t>
            </a:r>
            <a:r>
              <a:rPr lang="en-US" b="1" spc="-36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6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</a:t>
            </a:r>
            <a:r>
              <a:rPr lang="en-US" b="1" spc="-36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6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</a:t>
            </a:r>
            <a:r>
              <a:rPr b="1" spc="-17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b="1" spc="-17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</a:t>
            </a:r>
            <a:r>
              <a:rPr lang="en-US"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집</a:t>
            </a:r>
            <a:endParaRPr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33750B48-4CF4-C970-B5CA-56A4EBF7AA2D}"/>
              </a:ext>
            </a:extLst>
          </p:cNvPr>
          <p:cNvSpPr txBox="1"/>
          <p:nvPr/>
        </p:nvSpPr>
        <p:spPr>
          <a:xfrm>
            <a:off x="3887929" y="5473089"/>
            <a:ext cx="2931453" cy="330836"/>
          </a:xfrm>
          <a:prstGeom prst="rect">
            <a:avLst/>
          </a:prstGeom>
        </p:spPr>
        <p:txBody>
          <a:bodyPr vert="horz" wrap="square" lIns="0" tIns="53316" rIns="0" bIns="0" rtlCol="0">
            <a:spAutoFit/>
          </a:bodyPr>
          <a:lstStyle/>
          <a:p>
            <a:pPr marL="16926">
              <a:spcBef>
                <a:spcPts val="420"/>
              </a:spcBef>
            </a:pPr>
            <a:r>
              <a:rPr lang="en-US" altLang="ko-KR" b="1" spc="-23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r>
              <a:rPr lang="ko-KR" altLang="en-US" b="1" spc="-23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단계 </a:t>
            </a:r>
            <a:r>
              <a:rPr lang="en-US" altLang="ko-KR" b="1" spc="-23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lang="ko-KR" altLang="en-US" b="1" spc="-23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 통합 및 처리</a:t>
            </a:r>
            <a:endParaRPr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" name="object 42">
            <a:extLst>
              <a:ext uri="{FF2B5EF4-FFF2-40B4-BE49-F238E27FC236}">
                <a16:creationId xmlns:a16="http://schemas.microsoft.com/office/drawing/2014/main" id="{8042520B-12C3-E45F-8FB5-A052CBD1269F}"/>
              </a:ext>
            </a:extLst>
          </p:cNvPr>
          <p:cNvSpPr txBox="1"/>
          <p:nvPr/>
        </p:nvSpPr>
        <p:spPr>
          <a:xfrm>
            <a:off x="7055533" y="5488471"/>
            <a:ext cx="2166776" cy="300071"/>
          </a:xfrm>
          <a:prstGeom prst="rect">
            <a:avLst/>
          </a:prstGeom>
        </p:spPr>
        <p:txBody>
          <a:bodyPr vert="horz" wrap="square" lIns="0" tIns="22849" rIns="0" bIns="0" rtlCol="0">
            <a:spAutoFit/>
          </a:bodyPr>
          <a:lstStyle/>
          <a:p>
            <a:pPr marL="16926">
              <a:spcBef>
                <a:spcPts val="180"/>
              </a:spcBef>
            </a:pP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3</a:t>
            </a: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단계</a:t>
            </a:r>
            <a:r>
              <a:rPr lang="en-US"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:</a:t>
            </a:r>
            <a:r>
              <a:rPr b="1" spc="4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b="1" spc="-35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출</a:t>
            </a:r>
            <a:r>
              <a:rPr lang="en-US" b="1" spc="-35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5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력</a:t>
            </a:r>
            <a:r>
              <a:rPr b="1" spc="-17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b="1" spc="-17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39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</a:t>
            </a:r>
            <a:r>
              <a:rPr lang="en-US" b="1" spc="-339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8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</a:t>
            </a:r>
            <a:r>
              <a:rPr lang="en-US"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87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송</a:t>
            </a:r>
            <a:endParaRPr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482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5F3D523-7A1B-39AC-F282-D64AA719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5E350237-FC46-2776-1E99-F5DF317E19BB}"/>
              </a:ext>
            </a:extLst>
          </p:cNvPr>
          <p:cNvSpPr/>
          <p:nvPr/>
        </p:nvSpPr>
        <p:spPr>
          <a:xfrm>
            <a:off x="0" y="2237"/>
            <a:ext cx="10696662" cy="734935"/>
          </a:xfrm>
          <a:custGeom>
            <a:avLst/>
            <a:gdLst/>
            <a:ahLst/>
            <a:cxnLst/>
            <a:rect l="0" t="0" r="r" b="b"/>
            <a:pathLst>
              <a:path w="29712" h="2043">
                <a:moveTo>
                  <a:pt x="0" y="0"/>
                </a:moveTo>
                <a:lnTo>
                  <a:pt x="29712" y="0"/>
                </a:lnTo>
                <a:lnTo>
                  <a:pt x="29712" y="2043"/>
                </a:lnTo>
                <a:lnTo>
                  <a:pt x="0" y="204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398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7139DB-8168-91D7-4450-AA59A23AB8F4}"/>
              </a:ext>
            </a:extLst>
          </p:cNvPr>
          <p:cNvSpPr txBox="1"/>
          <p:nvPr/>
        </p:nvSpPr>
        <p:spPr>
          <a:xfrm>
            <a:off x="3189037" y="190743"/>
            <a:ext cx="68930" cy="36439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368" b="1">
                <a:solidFill>
                  <a:srgbClr val="FFFFFF"/>
                </a:solidFill>
                <a:latin typeface="DejaVuSans"/>
                <a:ea typeface="DejaVuSans"/>
              </a:rPr>
              <a:t> </a:t>
            </a:r>
            <a:endParaRPr lang="en-US" sz="236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194535-868C-CC1C-B997-FBE0DC69771A}"/>
              </a:ext>
            </a:extLst>
          </p:cNvPr>
          <p:cNvSpPr txBox="1"/>
          <p:nvPr/>
        </p:nvSpPr>
        <p:spPr>
          <a:xfrm>
            <a:off x="559391" y="155412"/>
            <a:ext cx="3946991" cy="46134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2998" b="1" dirty="0">
                <a:solidFill>
                  <a:srgbClr val="FFFFFF"/>
                </a:solidFill>
                <a:latin typeface="DejaVuSans"/>
              </a:rPr>
              <a:t>UART </a:t>
            </a:r>
            <a:r>
              <a:rPr lang="ko-KR" altLang="en-US" sz="2998" b="1" dirty="0">
                <a:solidFill>
                  <a:srgbClr val="FFFFFF"/>
                </a:solidFill>
                <a:latin typeface="DejaVuSans"/>
              </a:rPr>
              <a:t>통신</a:t>
            </a:r>
            <a:endParaRPr lang="en-US" sz="2998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DF9E49B-811D-79FE-D89E-2425C7F0B427}"/>
              </a:ext>
            </a:extLst>
          </p:cNvPr>
          <p:cNvGrpSpPr/>
          <p:nvPr/>
        </p:nvGrpSpPr>
        <p:grpSpPr>
          <a:xfrm>
            <a:off x="644433" y="1260943"/>
            <a:ext cx="9809655" cy="4542256"/>
            <a:chOff x="644433" y="1260943"/>
            <a:chExt cx="9809655" cy="454225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C1F6A78-1544-66E7-B96C-07666BCD3AF1}"/>
                </a:ext>
              </a:extLst>
            </p:cNvPr>
            <p:cNvGrpSpPr/>
            <p:nvPr/>
          </p:nvGrpSpPr>
          <p:grpSpPr>
            <a:xfrm>
              <a:off x="1209836" y="1260943"/>
              <a:ext cx="8276903" cy="1747369"/>
              <a:chOff x="1209836" y="1260943"/>
              <a:chExt cx="8276903" cy="1747369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2D2E0B0-B524-EF1C-A81D-6135C2E0D6C1}"/>
                  </a:ext>
                </a:extLst>
              </p:cNvPr>
              <p:cNvSpPr/>
              <p:nvPr/>
            </p:nvSpPr>
            <p:spPr>
              <a:xfrm>
                <a:off x="6471993" y="1260943"/>
                <a:ext cx="3014746" cy="1747369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8DCE080-B902-F946-4553-6F35BCA7D821}"/>
                  </a:ext>
                </a:extLst>
              </p:cNvPr>
              <p:cNvSpPr/>
              <p:nvPr/>
            </p:nvSpPr>
            <p:spPr>
              <a:xfrm>
                <a:off x="1209836" y="1260943"/>
                <a:ext cx="3014746" cy="1747369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" name="object 33">
                <a:extLst>
                  <a:ext uri="{FF2B5EF4-FFF2-40B4-BE49-F238E27FC236}">
                    <a16:creationId xmlns:a16="http://schemas.microsoft.com/office/drawing/2014/main" id="{97B2C944-6F6F-79A0-D8BB-AB529CDA30A9}"/>
                  </a:ext>
                </a:extLst>
              </p:cNvPr>
              <p:cNvSpPr txBox="1"/>
              <p:nvPr/>
            </p:nvSpPr>
            <p:spPr>
              <a:xfrm>
                <a:off x="1851145" y="2232742"/>
                <a:ext cx="1732126" cy="407793"/>
              </a:xfrm>
              <a:prstGeom prst="rect">
                <a:avLst/>
              </a:prstGeom>
            </p:spPr>
            <p:txBody>
              <a:bodyPr vert="horz" wrap="square" lIns="0" tIns="22849" rIns="0" bIns="0" rtlCol="0">
                <a:spAutoFit/>
              </a:bodyPr>
              <a:lstStyle/>
              <a:p>
                <a:pPr marL="16926">
                  <a:spcBef>
                    <a:spcPts val="180"/>
                  </a:spcBef>
                </a:pPr>
                <a:r>
                  <a:rPr lang="en-US" sz="2500" b="1" spc="-360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F</a:t>
                </a:r>
                <a:r>
                  <a:rPr lang="ko-KR" altLang="en-US" sz="2500" b="1" spc="-360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en-US" altLang="ko-KR" sz="2500" b="1" spc="-360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P G A  </a:t>
                </a:r>
                <a:r>
                  <a:rPr lang="ko-KR" altLang="en-US" sz="2500" b="1" spc="-360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보드</a:t>
                </a:r>
                <a:endParaRPr sz="2500" dirty="0">
                  <a:solidFill>
                    <a:schemeClr val="bg1"/>
                  </a:solidFill>
                  <a:latin typeface="Malgun Gothic"/>
                  <a:cs typeface="Malgun Gothic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FCB8D8C-716E-9316-F737-9C0051606F4F}"/>
                  </a:ext>
                </a:extLst>
              </p:cNvPr>
              <p:cNvGrpSpPr/>
              <p:nvPr/>
            </p:nvGrpSpPr>
            <p:grpSpPr>
              <a:xfrm>
                <a:off x="3845641" y="1583878"/>
                <a:ext cx="267296" cy="267295"/>
                <a:chOff x="3831661" y="2254892"/>
                <a:chExt cx="267296" cy="267295"/>
              </a:xfrm>
            </p:grpSpPr>
            <p:pic>
              <p:nvPicPr>
                <p:cNvPr id="4" name="object 34">
                  <a:extLst>
                    <a:ext uri="{FF2B5EF4-FFF2-40B4-BE49-F238E27FC236}">
                      <a16:creationId xmlns:a16="http://schemas.microsoft.com/office/drawing/2014/main" id="{55D532DA-CDC5-E02A-2EE5-E6194233A05C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831661" y="2254892"/>
                  <a:ext cx="267296" cy="267295"/>
                </a:xfrm>
                <a:prstGeom prst="rect">
                  <a:avLst/>
                </a:prstGeom>
              </p:spPr>
            </p:pic>
            <p:sp>
              <p:nvSpPr>
                <p:cNvPr id="5" name="object 35">
                  <a:extLst>
                    <a:ext uri="{FF2B5EF4-FFF2-40B4-BE49-F238E27FC236}">
                      <a16:creationId xmlns:a16="http://schemas.microsoft.com/office/drawing/2014/main" id="{A14913AB-3E20-1A63-041B-0E6021CF8142}"/>
                    </a:ext>
                  </a:extLst>
                </p:cNvPr>
                <p:cNvSpPr txBox="1"/>
                <p:nvPr/>
              </p:nvSpPr>
              <p:spPr>
                <a:xfrm>
                  <a:off x="3859285" y="2280028"/>
                  <a:ext cx="207341" cy="194852"/>
                </a:xfrm>
                <a:prstGeom prst="rect">
                  <a:avLst/>
                </a:prstGeom>
              </p:spPr>
              <p:txBody>
                <a:bodyPr vert="horz" wrap="square" lIns="0" tIns="20311" rIns="0" bIns="0" rtlCol="0">
                  <a:spAutoFit/>
                </a:bodyPr>
                <a:lstStyle/>
                <a:p>
                  <a:pPr marL="16926">
                    <a:spcBef>
                      <a:spcPts val="160"/>
                    </a:spcBef>
                  </a:pPr>
                  <a:r>
                    <a:rPr sz="1133" b="1" spc="-33" dirty="0">
                      <a:solidFill>
                        <a:schemeClr val="tx1"/>
                      </a:solidFill>
                      <a:latin typeface="Arial"/>
                      <a:cs typeface="Arial"/>
                    </a:rPr>
                    <a:t>TX</a:t>
                  </a:r>
                  <a:endParaRPr sz="1133" dirty="0">
                    <a:solidFill>
                      <a:schemeClr val="tx1"/>
                    </a:solidFill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06AC2A0-04DD-671F-9BDB-B8A1C3C755C0}"/>
                  </a:ext>
                </a:extLst>
              </p:cNvPr>
              <p:cNvGrpSpPr/>
              <p:nvPr/>
            </p:nvGrpSpPr>
            <p:grpSpPr>
              <a:xfrm>
                <a:off x="3845641" y="2285845"/>
                <a:ext cx="267296" cy="267295"/>
                <a:chOff x="3831661" y="2945407"/>
                <a:chExt cx="267296" cy="267295"/>
              </a:xfrm>
            </p:grpSpPr>
            <p:pic>
              <p:nvPicPr>
                <p:cNvPr id="6" name="object 36">
                  <a:extLst>
                    <a:ext uri="{FF2B5EF4-FFF2-40B4-BE49-F238E27FC236}">
                      <a16:creationId xmlns:a16="http://schemas.microsoft.com/office/drawing/2014/main" id="{CA4DB574-29D1-6E17-9E1F-5F22BEEA12CB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831661" y="2945407"/>
                  <a:ext cx="267296" cy="267295"/>
                </a:xfrm>
                <a:prstGeom prst="rect">
                  <a:avLst/>
                </a:prstGeom>
              </p:spPr>
            </p:pic>
            <p:sp>
              <p:nvSpPr>
                <p:cNvPr id="7" name="object 37">
                  <a:extLst>
                    <a:ext uri="{FF2B5EF4-FFF2-40B4-BE49-F238E27FC236}">
                      <a16:creationId xmlns:a16="http://schemas.microsoft.com/office/drawing/2014/main" id="{D4E459FE-99C4-32F6-9146-2C08FFEC9E22}"/>
                    </a:ext>
                  </a:extLst>
                </p:cNvPr>
                <p:cNvSpPr txBox="1"/>
                <p:nvPr/>
              </p:nvSpPr>
              <p:spPr>
                <a:xfrm>
                  <a:off x="3859285" y="2970542"/>
                  <a:ext cx="207341" cy="194852"/>
                </a:xfrm>
                <a:prstGeom prst="rect">
                  <a:avLst/>
                </a:prstGeom>
              </p:spPr>
              <p:txBody>
                <a:bodyPr vert="horz" wrap="square" lIns="0" tIns="20311" rIns="0" bIns="0" rtlCol="0">
                  <a:spAutoFit/>
                </a:bodyPr>
                <a:lstStyle/>
                <a:p>
                  <a:pPr marL="16926">
                    <a:spcBef>
                      <a:spcPts val="160"/>
                    </a:spcBef>
                  </a:pPr>
                  <a:r>
                    <a:rPr lang="en-US" sz="1133" b="1" spc="-67" dirty="0">
                      <a:solidFill>
                        <a:schemeClr val="tx1"/>
                      </a:solidFill>
                      <a:latin typeface="Arial"/>
                      <a:cs typeface="Arial"/>
                    </a:rPr>
                    <a:t>R</a:t>
                  </a:r>
                  <a:r>
                    <a:rPr sz="1133" b="1" spc="-67" dirty="0">
                      <a:solidFill>
                        <a:schemeClr val="tx1"/>
                      </a:solidFill>
                      <a:latin typeface="Arial"/>
                      <a:cs typeface="Arial"/>
                    </a:rPr>
                    <a:t>X</a:t>
                  </a:r>
                  <a:endParaRPr sz="1133" dirty="0">
                    <a:solidFill>
                      <a:schemeClr val="tx1"/>
                    </a:solidFill>
                    <a:latin typeface="Arial"/>
                    <a:cs typeface="Arial"/>
                  </a:endParaRPr>
                </a:p>
              </p:txBody>
            </p:sp>
          </p:grpSp>
          <p:pic>
            <p:nvPicPr>
              <p:cNvPr id="11" name="object 41">
                <a:extLst>
                  <a:ext uri="{FF2B5EF4-FFF2-40B4-BE49-F238E27FC236}">
                    <a16:creationId xmlns:a16="http://schemas.microsoft.com/office/drawing/2014/main" id="{7058D31F-21E8-6316-7E3B-0228DD22D955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51051" y="1583878"/>
                <a:ext cx="456629" cy="445491"/>
              </a:xfrm>
              <a:prstGeom prst="rect">
                <a:avLst/>
              </a:prstGeom>
            </p:spPr>
          </p:pic>
          <p:sp>
            <p:nvSpPr>
              <p:cNvPr id="12" name="object 42">
                <a:extLst>
                  <a:ext uri="{FF2B5EF4-FFF2-40B4-BE49-F238E27FC236}">
                    <a16:creationId xmlns:a16="http://schemas.microsoft.com/office/drawing/2014/main" id="{DE92CCB8-3411-D5B9-754E-49C19C1678FA}"/>
                  </a:ext>
                </a:extLst>
              </p:cNvPr>
              <p:cNvSpPr txBox="1"/>
              <p:nvPr/>
            </p:nvSpPr>
            <p:spPr>
              <a:xfrm>
                <a:off x="7077824" y="2248207"/>
                <a:ext cx="1816965" cy="407793"/>
              </a:xfrm>
              <a:prstGeom prst="rect">
                <a:avLst/>
              </a:prstGeom>
            </p:spPr>
            <p:txBody>
              <a:bodyPr vert="horz" wrap="square" lIns="0" tIns="22849" rIns="0" bIns="0" rtlCol="0">
                <a:spAutoFit/>
              </a:bodyPr>
              <a:lstStyle/>
              <a:p>
                <a:pPr marL="16926">
                  <a:spcBef>
                    <a:spcPts val="180"/>
                  </a:spcBef>
                </a:pPr>
                <a:r>
                  <a:rPr sz="2500" b="1" spc="-173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PC/</a:t>
                </a:r>
                <a:r>
                  <a:rPr sz="2500" b="1" spc="-173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외부</a:t>
                </a:r>
                <a:r>
                  <a:rPr sz="2500" b="1" spc="-152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2500" b="1" spc="-400" dirty="0">
                    <a:solidFill>
                      <a:schemeClr val="bg1"/>
                    </a:solidFill>
                    <a:latin typeface="Malgun Gothic"/>
                    <a:cs typeface="Malgun Gothic"/>
                  </a:rPr>
                  <a:t>장치</a:t>
                </a:r>
                <a:endParaRPr sz="2500" dirty="0">
                  <a:solidFill>
                    <a:schemeClr val="bg1"/>
                  </a:solidFill>
                  <a:latin typeface="Malgun Gothic"/>
                  <a:cs typeface="Malgun Gothic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35C764B-806D-847D-6222-AB16EEED4692}"/>
                  </a:ext>
                </a:extLst>
              </p:cNvPr>
              <p:cNvGrpSpPr/>
              <p:nvPr/>
            </p:nvGrpSpPr>
            <p:grpSpPr>
              <a:xfrm>
                <a:off x="6573546" y="1609014"/>
                <a:ext cx="267295" cy="267295"/>
                <a:chOff x="6504616" y="2254892"/>
                <a:chExt cx="267295" cy="267295"/>
              </a:xfrm>
            </p:grpSpPr>
            <p:pic>
              <p:nvPicPr>
                <p:cNvPr id="13" name="object 43">
                  <a:extLst>
                    <a:ext uri="{FF2B5EF4-FFF2-40B4-BE49-F238E27FC236}">
                      <a16:creationId xmlns:a16="http://schemas.microsoft.com/office/drawing/2014/main" id="{B582BE09-4473-9CF8-6C10-2BC76CF1AD93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504616" y="2254892"/>
                  <a:ext cx="267295" cy="267295"/>
                </a:xfrm>
                <a:prstGeom prst="rect">
                  <a:avLst/>
                </a:prstGeom>
              </p:spPr>
            </p:pic>
            <p:sp>
              <p:nvSpPr>
                <p:cNvPr id="14" name="object 44">
                  <a:extLst>
                    <a:ext uri="{FF2B5EF4-FFF2-40B4-BE49-F238E27FC236}">
                      <a16:creationId xmlns:a16="http://schemas.microsoft.com/office/drawing/2014/main" id="{98A29693-61E1-595F-9629-29303BB3E13B}"/>
                    </a:ext>
                  </a:extLst>
                </p:cNvPr>
                <p:cNvSpPr txBox="1"/>
                <p:nvPr/>
              </p:nvSpPr>
              <p:spPr>
                <a:xfrm>
                  <a:off x="6532240" y="2280028"/>
                  <a:ext cx="207341" cy="194852"/>
                </a:xfrm>
                <a:prstGeom prst="rect">
                  <a:avLst/>
                </a:prstGeom>
              </p:spPr>
              <p:txBody>
                <a:bodyPr vert="horz" wrap="square" lIns="0" tIns="20311" rIns="0" bIns="0" rtlCol="0">
                  <a:spAutoFit/>
                </a:bodyPr>
                <a:lstStyle/>
                <a:p>
                  <a:pPr marL="16926">
                    <a:spcBef>
                      <a:spcPts val="160"/>
                    </a:spcBef>
                  </a:pPr>
                  <a:r>
                    <a:rPr sz="1133" b="1" spc="-67" dirty="0">
                      <a:solidFill>
                        <a:schemeClr val="tx1"/>
                      </a:solidFill>
                      <a:latin typeface="Arial"/>
                      <a:cs typeface="Arial"/>
                    </a:rPr>
                    <a:t>RX</a:t>
                  </a:r>
                  <a:endParaRPr sz="1133" dirty="0">
                    <a:solidFill>
                      <a:schemeClr val="tx1"/>
                    </a:solidFill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AAD08D0-951F-59C6-7ECF-61C29DB6B896}"/>
                  </a:ext>
                </a:extLst>
              </p:cNvPr>
              <p:cNvGrpSpPr/>
              <p:nvPr/>
            </p:nvGrpSpPr>
            <p:grpSpPr>
              <a:xfrm>
                <a:off x="6573546" y="2308663"/>
                <a:ext cx="267295" cy="267295"/>
                <a:chOff x="6504616" y="2945407"/>
                <a:chExt cx="267295" cy="267295"/>
              </a:xfrm>
            </p:grpSpPr>
            <p:pic>
              <p:nvPicPr>
                <p:cNvPr id="15" name="object 45">
                  <a:extLst>
                    <a:ext uri="{FF2B5EF4-FFF2-40B4-BE49-F238E27FC236}">
                      <a16:creationId xmlns:a16="http://schemas.microsoft.com/office/drawing/2014/main" id="{52AB33C9-B234-D0D7-2F39-9118692E05C3}"/>
                    </a:ext>
                  </a:extLst>
                </p:cNvPr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504616" y="2945407"/>
                  <a:ext cx="267295" cy="267295"/>
                </a:xfrm>
                <a:prstGeom prst="rect">
                  <a:avLst/>
                </a:prstGeom>
              </p:spPr>
            </p:pic>
            <p:sp>
              <p:nvSpPr>
                <p:cNvPr id="16" name="object 46">
                  <a:extLst>
                    <a:ext uri="{FF2B5EF4-FFF2-40B4-BE49-F238E27FC236}">
                      <a16:creationId xmlns:a16="http://schemas.microsoft.com/office/drawing/2014/main" id="{BA406FDE-4187-CD3C-C104-0252AEAF35AB}"/>
                    </a:ext>
                  </a:extLst>
                </p:cNvPr>
                <p:cNvSpPr txBox="1"/>
                <p:nvPr/>
              </p:nvSpPr>
              <p:spPr>
                <a:xfrm>
                  <a:off x="6532240" y="2970542"/>
                  <a:ext cx="207341" cy="194852"/>
                </a:xfrm>
                <a:prstGeom prst="rect">
                  <a:avLst/>
                </a:prstGeom>
              </p:spPr>
              <p:txBody>
                <a:bodyPr vert="horz" wrap="square" lIns="0" tIns="20311" rIns="0" bIns="0" rtlCol="0">
                  <a:spAutoFit/>
                </a:bodyPr>
                <a:lstStyle/>
                <a:p>
                  <a:pPr marL="16926">
                    <a:spcBef>
                      <a:spcPts val="160"/>
                    </a:spcBef>
                  </a:pPr>
                  <a:r>
                    <a:rPr sz="1133" b="1" spc="-33" dirty="0">
                      <a:solidFill>
                        <a:schemeClr val="tx1"/>
                      </a:solidFill>
                      <a:latin typeface="Arial"/>
                      <a:cs typeface="Arial"/>
                    </a:rPr>
                    <a:t>TX</a:t>
                  </a:r>
                  <a:endParaRPr sz="1133" dirty="0">
                    <a:solidFill>
                      <a:schemeClr val="tx1"/>
                    </a:solidFill>
                    <a:latin typeface="Arial"/>
                    <a:cs typeface="Arial"/>
                  </a:endParaRPr>
                </a:p>
              </p:txBody>
            </p:sp>
          </p:grpSp>
          <p:pic>
            <p:nvPicPr>
              <p:cNvPr id="19" name="object 32">
                <a:extLst>
                  <a:ext uri="{FF2B5EF4-FFF2-40B4-BE49-F238E27FC236}">
                    <a16:creationId xmlns:a16="http://schemas.microsoft.com/office/drawing/2014/main" id="{4C51ED8F-8542-ED2D-65FC-44B1B2E03AB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16737" y="1583878"/>
                <a:ext cx="400943" cy="44549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60A8F479-C08F-0716-9DA1-1A9DEC94BA61}"/>
                  </a:ext>
                </a:extLst>
              </p:cNvPr>
              <p:cNvCxnSpPr>
                <a:stCxn id="14" idx="1"/>
                <a:endCxn id="13" idx="1"/>
              </p:cNvCxnSpPr>
              <p:nvPr/>
            </p:nvCxnSpPr>
            <p:spPr>
              <a:xfrm flipH="1">
                <a:off x="6573546" y="1731576"/>
                <a:ext cx="27624" cy="1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234191F3-C499-4284-7737-3DB61FF6D471}"/>
                  </a:ext>
                </a:extLst>
              </p:cNvPr>
              <p:cNvCxnSpPr>
                <a:stCxn id="4" idx="3"/>
              </p:cNvCxnSpPr>
              <p:nvPr/>
            </p:nvCxnSpPr>
            <p:spPr>
              <a:xfrm>
                <a:off x="4112937" y="1717526"/>
                <a:ext cx="2455903" cy="251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5DB08EF-1382-566A-9E3C-8CEEC922EFB1}"/>
                  </a:ext>
                </a:extLst>
              </p:cNvPr>
              <p:cNvCxnSpPr>
                <a:stCxn id="15" idx="1"/>
                <a:endCxn id="6" idx="3"/>
              </p:cNvCxnSpPr>
              <p:nvPr/>
            </p:nvCxnSpPr>
            <p:spPr>
              <a:xfrm flipH="1" flipV="1">
                <a:off x="4112937" y="2419493"/>
                <a:ext cx="2460609" cy="22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BF1BA4-A7DB-2ABC-EBEF-E3E5BC593438}"/>
                  </a:ext>
                </a:extLst>
              </p:cNvPr>
              <p:cNvSpPr txBox="1"/>
              <p:nvPr/>
            </p:nvSpPr>
            <p:spPr>
              <a:xfrm>
                <a:off x="4380782" y="2123997"/>
                <a:ext cx="2178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Control Command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F4EBED-B94B-0905-590F-437BAA9B4E4E}"/>
                  </a:ext>
                </a:extLst>
              </p:cNvPr>
              <p:cNvSpPr txBox="1"/>
              <p:nvPr/>
            </p:nvSpPr>
            <p:spPr>
              <a:xfrm>
                <a:off x="4191488" y="1381266"/>
                <a:ext cx="1630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실시간 </a:t>
                </a:r>
                <a:r>
                  <a:rPr lang="en-US" altLang="ko-KR" dirty="0"/>
                  <a:t>DATA</a:t>
                </a:r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BD5B347-5461-76ED-E077-F759C647A44F}"/>
                </a:ext>
              </a:extLst>
            </p:cNvPr>
            <p:cNvGrpSpPr/>
            <p:nvPr/>
          </p:nvGrpSpPr>
          <p:grpSpPr>
            <a:xfrm>
              <a:off x="644433" y="3224836"/>
              <a:ext cx="9809655" cy="1509578"/>
              <a:chOff x="644433" y="3224836"/>
              <a:chExt cx="9809655" cy="1509578"/>
            </a:xfrm>
          </p:grpSpPr>
          <p:grpSp>
            <p:nvGrpSpPr>
              <p:cNvPr id="40" name="object 9">
                <a:extLst>
                  <a:ext uri="{FF2B5EF4-FFF2-40B4-BE49-F238E27FC236}">
                    <a16:creationId xmlns:a16="http://schemas.microsoft.com/office/drawing/2014/main" id="{85096B5A-0B97-C31A-2C5E-C7C4BBFB1451}"/>
                  </a:ext>
                </a:extLst>
              </p:cNvPr>
              <p:cNvGrpSpPr/>
              <p:nvPr/>
            </p:nvGrpSpPr>
            <p:grpSpPr>
              <a:xfrm>
                <a:off x="644433" y="3224836"/>
                <a:ext cx="2859973" cy="1509578"/>
                <a:chOff x="1537632" y="4679751"/>
                <a:chExt cx="2407285" cy="1270635"/>
              </a:xfrm>
            </p:grpSpPr>
            <p:sp>
              <p:nvSpPr>
                <p:cNvPr id="41" name="object 10">
                  <a:extLst>
                    <a:ext uri="{FF2B5EF4-FFF2-40B4-BE49-F238E27FC236}">
                      <a16:creationId xmlns:a16="http://schemas.microsoft.com/office/drawing/2014/main" id="{E84AE583-A89D-A9C8-B3CE-79C419F9AB2D}"/>
                    </a:ext>
                  </a:extLst>
                </p:cNvPr>
                <p:cNvSpPr/>
                <p:nvPr/>
              </p:nvSpPr>
              <p:spPr>
                <a:xfrm>
                  <a:off x="1537632" y="4679751"/>
                  <a:ext cx="2407285" cy="127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85" h="1270635">
                      <a:moveTo>
                        <a:pt x="2344265" y="1270218"/>
                      </a:moveTo>
                      <a:lnTo>
                        <a:pt x="62464" y="1270218"/>
                      </a:lnTo>
                      <a:lnTo>
                        <a:pt x="58116" y="1269789"/>
                      </a:lnTo>
                      <a:lnTo>
                        <a:pt x="22685" y="1253740"/>
                      </a:lnTo>
                      <a:lnTo>
                        <a:pt x="2140" y="1220712"/>
                      </a:lnTo>
                      <a:lnTo>
                        <a:pt x="0" y="1207753"/>
                      </a:lnTo>
                      <a:lnTo>
                        <a:pt x="0" y="1203364"/>
                      </a:lnTo>
                      <a:lnTo>
                        <a:pt x="0" y="62464"/>
                      </a:lnTo>
                      <a:lnTo>
                        <a:pt x="13705" y="26061"/>
                      </a:lnTo>
                      <a:lnTo>
                        <a:pt x="45325" y="3408"/>
                      </a:lnTo>
                      <a:lnTo>
                        <a:pt x="62464" y="0"/>
                      </a:lnTo>
                      <a:lnTo>
                        <a:pt x="2344265" y="0"/>
                      </a:lnTo>
                      <a:lnTo>
                        <a:pt x="2380667" y="13705"/>
                      </a:lnTo>
                      <a:lnTo>
                        <a:pt x="2403320" y="45325"/>
                      </a:lnTo>
                      <a:lnTo>
                        <a:pt x="2406729" y="62464"/>
                      </a:lnTo>
                      <a:lnTo>
                        <a:pt x="2406729" y="1207753"/>
                      </a:lnTo>
                      <a:lnTo>
                        <a:pt x="2393023" y="1244155"/>
                      </a:lnTo>
                      <a:lnTo>
                        <a:pt x="2361403" y="1266808"/>
                      </a:lnTo>
                      <a:lnTo>
                        <a:pt x="2348612" y="1269789"/>
                      </a:lnTo>
                      <a:lnTo>
                        <a:pt x="2344265" y="1270218"/>
                      </a:lnTo>
                      <a:close/>
                    </a:path>
                  </a:pathLst>
                </a:custGeom>
                <a:solidFill>
                  <a:srgbClr val="1C4ED8">
                    <a:alpha val="39999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2" name="object 11">
                  <a:extLst>
                    <a:ext uri="{FF2B5EF4-FFF2-40B4-BE49-F238E27FC236}">
                      <a16:creationId xmlns:a16="http://schemas.microsoft.com/office/drawing/2014/main" id="{0FBDC56F-FBE6-F7E8-4F49-2738AFA3BBE4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71339" y="4813458"/>
                  <a:ext cx="192204" cy="300841"/>
                </a:xfrm>
                <a:prstGeom prst="rect">
                  <a:avLst/>
                </a:prstGeom>
              </p:spPr>
            </p:pic>
          </p:grpSp>
          <p:sp>
            <p:nvSpPr>
              <p:cNvPr id="43" name="object 12">
                <a:extLst>
                  <a:ext uri="{FF2B5EF4-FFF2-40B4-BE49-F238E27FC236}">
                    <a16:creationId xmlns:a16="http://schemas.microsoft.com/office/drawing/2014/main" id="{58881BA2-E928-9522-7068-1302A97EA918}"/>
                  </a:ext>
                </a:extLst>
              </p:cNvPr>
              <p:cNvSpPr txBox="1"/>
              <p:nvPr/>
            </p:nvSpPr>
            <p:spPr>
              <a:xfrm>
                <a:off x="1131468" y="3383687"/>
                <a:ext cx="1514298" cy="320398"/>
              </a:xfrm>
              <a:prstGeom prst="rect">
                <a:avLst/>
              </a:prstGeom>
            </p:spPr>
            <p:txBody>
              <a:bodyPr vert="horz" wrap="square" lIns="0" tIns="22849" rIns="0" bIns="0" rtlCol="0">
                <a:spAutoFit/>
              </a:bodyPr>
              <a:lstStyle/>
              <a:p>
                <a:pPr marL="16926">
                  <a:spcBef>
                    <a:spcPts val="180"/>
                  </a:spcBef>
                </a:pP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간</a:t>
                </a:r>
                <a:r>
                  <a:rPr 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결</a:t>
                </a:r>
                <a:r>
                  <a:rPr 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한</a:t>
                </a:r>
                <a:r>
                  <a:rPr 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  </a:t>
                </a:r>
                <a:r>
                  <a:rPr lang="ko-KR" alt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연</a:t>
                </a:r>
                <a:r>
                  <a:rPr lang="en-US" sz="1932" b="1" spc="-40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40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결</a:t>
                </a:r>
                <a:endParaRPr sz="1932" dirty="0">
                  <a:solidFill>
                    <a:schemeClr val="tx1"/>
                  </a:solidFill>
                  <a:latin typeface="Malgun Gothic"/>
                  <a:cs typeface="Malgun Gothic"/>
                </a:endParaRPr>
              </a:p>
            </p:txBody>
          </p:sp>
          <p:grpSp>
            <p:nvGrpSpPr>
              <p:cNvPr id="45" name="object 14">
                <a:extLst>
                  <a:ext uri="{FF2B5EF4-FFF2-40B4-BE49-F238E27FC236}">
                    <a16:creationId xmlns:a16="http://schemas.microsoft.com/office/drawing/2014/main" id="{A9CCC469-56EE-040A-9C93-F6F51A5CF5C8}"/>
                  </a:ext>
                </a:extLst>
              </p:cNvPr>
              <p:cNvGrpSpPr/>
              <p:nvPr/>
            </p:nvGrpSpPr>
            <p:grpSpPr>
              <a:xfrm>
                <a:off x="4119273" y="3224836"/>
                <a:ext cx="2859973" cy="1509578"/>
                <a:chOff x="4144922" y="4679751"/>
                <a:chExt cx="2407285" cy="1270635"/>
              </a:xfrm>
            </p:grpSpPr>
            <p:sp>
              <p:nvSpPr>
                <p:cNvPr id="46" name="object 15">
                  <a:extLst>
                    <a:ext uri="{FF2B5EF4-FFF2-40B4-BE49-F238E27FC236}">
                      <a16:creationId xmlns:a16="http://schemas.microsoft.com/office/drawing/2014/main" id="{5B1FD5F0-3792-F9C3-81FF-D9AC64A4D34B}"/>
                    </a:ext>
                  </a:extLst>
                </p:cNvPr>
                <p:cNvSpPr/>
                <p:nvPr/>
              </p:nvSpPr>
              <p:spPr>
                <a:xfrm>
                  <a:off x="4144922" y="4679751"/>
                  <a:ext cx="2407285" cy="127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84" h="1270635">
                      <a:moveTo>
                        <a:pt x="2344265" y="1270218"/>
                      </a:moveTo>
                      <a:lnTo>
                        <a:pt x="62464" y="1270218"/>
                      </a:lnTo>
                      <a:lnTo>
                        <a:pt x="58116" y="1269789"/>
                      </a:lnTo>
                      <a:lnTo>
                        <a:pt x="22684" y="1253740"/>
                      </a:lnTo>
                      <a:lnTo>
                        <a:pt x="2140" y="1220712"/>
                      </a:lnTo>
                      <a:lnTo>
                        <a:pt x="0" y="1207753"/>
                      </a:lnTo>
                      <a:lnTo>
                        <a:pt x="0" y="1203364"/>
                      </a:lnTo>
                      <a:lnTo>
                        <a:pt x="0" y="62464"/>
                      </a:lnTo>
                      <a:lnTo>
                        <a:pt x="13705" y="26061"/>
                      </a:lnTo>
                      <a:lnTo>
                        <a:pt x="45325" y="3408"/>
                      </a:lnTo>
                      <a:lnTo>
                        <a:pt x="62464" y="0"/>
                      </a:lnTo>
                      <a:lnTo>
                        <a:pt x="2344265" y="0"/>
                      </a:lnTo>
                      <a:lnTo>
                        <a:pt x="2380667" y="13705"/>
                      </a:lnTo>
                      <a:lnTo>
                        <a:pt x="2403319" y="45325"/>
                      </a:lnTo>
                      <a:lnTo>
                        <a:pt x="2406729" y="62464"/>
                      </a:lnTo>
                      <a:lnTo>
                        <a:pt x="2406729" y="1207753"/>
                      </a:lnTo>
                      <a:lnTo>
                        <a:pt x="2393023" y="1244155"/>
                      </a:lnTo>
                      <a:lnTo>
                        <a:pt x="2361403" y="1266808"/>
                      </a:lnTo>
                      <a:lnTo>
                        <a:pt x="2348612" y="1269789"/>
                      </a:lnTo>
                      <a:lnTo>
                        <a:pt x="2344265" y="1270218"/>
                      </a:lnTo>
                      <a:close/>
                    </a:path>
                  </a:pathLst>
                </a:custGeom>
                <a:solidFill>
                  <a:srgbClr val="1C4ED8">
                    <a:alpha val="39999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7" name="object 16">
                  <a:extLst>
                    <a:ext uri="{FF2B5EF4-FFF2-40B4-BE49-F238E27FC236}">
                      <a16:creationId xmlns:a16="http://schemas.microsoft.com/office/drawing/2014/main" id="{EC0514EA-15D2-A661-97D2-EAAB93C5EC42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278630" y="4813458"/>
                  <a:ext cx="317554" cy="300841"/>
                </a:xfrm>
                <a:prstGeom prst="rect">
                  <a:avLst/>
                </a:prstGeom>
              </p:spPr>
            </p:pic>
          </p:grpSp>
          <p:sp>
            <p:nvSpPr>
              <p:cNvPr id="48" name="object 17">
                <a:extLst>
                  <a:ext uri="{FF2B5EF4-FFF2-40B4-BE49-F238E27FC236}">
                    <a16:creationId xmlns:a16="http://schemas.microsoft.com/office/drawing/2014/main" id="{0B0B3795-EA51-4EC5-2F3F-6916F272B49A}"/>
                  </a:ext>
                </a:extLst>
              </p:cNvPr>
              <p:cNvSpPr txBox="1"/>
              <p:nvPr/>
            </p:nvSpPr>
            <p:spPr>
              <a:xfrm>
                <a:off x="4682547" y="3383687"/>
                <a:ext cx="1358634" cy="320398"/>
              </a:xfrm>
              <a:prstGeom prst="rect">
                <a:avLst/>
              </a:prstGeom>
            </p:spPr>
            <p:txBody>
              <a:bodyPr vert="horz" wrap="square" lIns="0" tIns="22849" rIns="0" bIns="0" rtlCol="0">
                <a:spAutoFit/>
              </a:bodyPr>
              <a:lstStyle/>
              <a:p>
                <a:pPr marL="16926">
                  <a:spcBef>
                    <a:spcPts val="180"/>
                  </a:spcBef>
                </a:pPr>
                <a:r>
                  <a:rPr sz="1932" b="1" spc="-35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높</a:t>
                </a:r>
                <a:r>
                  <a:rPr lang="en-US" sz="1932" b="1" spc="-35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5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은</a:t>
                </a:r>
                <a:r>
                  <a:rPr sz="1932" b="1" spc="-187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en-US" sz="1932" b="1" spc="-187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호</a:t>
                </a:r>
                <a:r>
                  <a:rPr lang="en-US"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환</a:t>
                </a:r>
                <a:r>
                  <a:rPr lang="en-US"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성</a:t>
                </a:r>
                <a:endParaRPr sz="1932" dirty="0">
                  <a:solidFill>
                    <a:schemeClr val="tx1"/>
                  </a:solidFill>
                  <a:latin typeface="Malgun Gothic"/>
                  <a:cs typeface="Malgun Gothic"/>
                </a:endParaRPr>
              </a:p>
            </p:txBody>
          </p:sp>
          <p:grpSp>
            <p:nvGrpSpPr>
              <p:cNvPr id="50" name="object 19">
                <a:extLst>
                  <a:ext uri="{FF2B5EF4-FFF2-40B4-BE49-F238E27FC236}">
                    <a16:creationId xmlns:a16="http://schemas.microsoft.com/office/drawing/2014/main" id="{4FEB0ED2-B8E2-8D14-FB65-02D7D1E4E0D8}"/>
                  </a:ext>
                </a:extLst>
              </p:cNvPr>
              <p:cNvGrpSpPr/>
              <p:nvPr/>
            </p:nvGrpSpPr>
            <p:grpSpPr>
              <a:xfrm>
                <a:off x="7594115" y="3224836"/>
                <a:ext cx="2859973" cy="1509578"/>
                <a:chOff x="6752213" y="4679751"/>
                <a:chExt cx="2407285" cy="1270635"/>
              </a:xfrm>
            </p:grpSpPr>
            <p:sp>
              <p:nvSpPr>
                <p:cNvPr id="51" name="object 20">
                  <a:extLst>
                    <a:ext uri="{FF2B5EF4-FFF2-40B4-BE49-F238E27FC236}">
                      <a16:creationId xmlns:a16="http://schemas.microsoft.com/office/drawing/2014/main" id="{AA8483E9-6A83-A5F1-1562-95AC26E55C61}"/>
                    </a:ext>
                  </a:extLst>
                </p:cNvPr>
                <p:cNvSpPr/>
                <p:nvPr/>
              </p:nvSpPr>
              <p:spPr>
                <a:xfrm>
                  <a:off x="6752213" y="4679751"/>
                  <a:ext cx="2407285" cy="127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84" h="1270635">
                      <a:moveTo>
                        <a:pt x="2344264" y="1270218"/>
                      </a:moveTo>
                      <a:lnTo>
                        <a:pt x="62463" y="1270218"/>
                      </a:lnTo>
                      <a:lnTo>
                        <a:pt x="58115" y="1269789"/>
                      </a:lnTo>
                      <a:lnTo>
                        <a:pt x="22684" y="1253740"/>
                      </a:lnTo>
                      <a:lnTo>
                        <a:pt x="2140" y="1220712"/>
                      </a:lnTo>
                      <a:lnTo>
                        <a:pt x="0" y="1207753"/>
                      </a:lnTo>
                      <a:lnTo>
                        <a:pt x="0" y="1203364"/>
                      </a:lnTo>
                      <a:lnTo>
                        <a:pt x="0" y="62464"/>
                      </a:lnTo>
                      <a:lnTo>
                        <a:pt x="13704" y="26061"/>
                      </a:lnTo>
                      <a:lnTo>
                        <a:pt x="45324" y="3408"/>
                      </a:lnTo>
                      <a:lnTo>
                        <a:pt x="62463" y="0"/>
                      </a:lnTo>
                      <a:lnTo>
                        <a:pt x="2344264" y="0"/>
                      </a:lnTo>
                      <a:lnTo>
                        <a:pt x="2380665" y="13705"/>
                      </a:lnTo>
                      <a:lnTo>
                        <a:pt x="2403320" y="45325"/>
                      </a:lnTo>
                      <a:lnTo>
                        <a:pt x="2406728" y="62464"/>
                      </a:lnTo>
                      <a:lnTo>
                        <a:pt x="2406728" y="1207753"/>
                      </a:lnTo>
                      <a:lnTo>
                        <a:pt x="2393022" y="1244155"/>
                      </a:lnTo>
                      <a:lnTo>
                        <a:pt x="2361403" y="1266808"/>
                      </a:lnTo>
                      <a:lnTo>
                        <a:pt x="2348611" y="1269789"/>
                      </a:lnTo>
                      <a:lnTo>
                        <a:pt x="2344264" y="1270218"/>
                      </a:lnTo>
                      <a:close/>
                    </a:path>
                  </a:pathLst>
                </a:custGeom>
                <a:solidFill>
                  <a:srgbClr val="1C4ED8">
                    <a:alpha val="39999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2" name="object 21">
                  <a:extLst>
                    <a:ext uri="{FF2B5EF4-FFF2-40B4-BE49-F238E27FC236}">
                      <a16:creationId xmlns:a16="http://schemas.microsoft.com/office/drawing/2014/main" id="{8F0EA759-77CF-3E22-2D5A-9E9226D497D6}"/>
                    </a:ext>
                  </a:extLst>
                </p:cNvPr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885920" y="4813458"/>
                  <a:ext cx="250700" cy="300841"/>
                </a:xfrm>
                <a:prstGeom prst="rect">
                  <a:avLst/>
                </a:prstGeom>
              </p:spPr>
            </p:pic>
          </p:grpSp>
          <p:sp>
            <p:nvSpPr>
              <p:cNvPr id="53" name="object 22">
                <a:extLst>
                  <a:ext uri="{FF2B5EF4-FFF2-40B4-BE49-F238E27FC236}">
                    <a16:creationId xmlns:a16="http://schemas.microsoft.com/office/drawing/2014/main" id="{710FC736-B81B-2B95-60A0-0923AD23FC7A}"/>
                  </a:ext>
                </a:extLst>
              </p:cNvPr>
              <p:cNvSpPr txBox="1"/>
              <p:nvPr/>
            </p:nvSpPr>
            <p:spPr>
              <a:xfrm>
                <a:off x="8114397" y="3383687"/>
                <a:ext cx="1595211" cy="320398"/>
              </a:xfrm>
              <a:prstGeom prst="rect">
                <a:avLst/>
              </a:prstGeom>
            </p:spPr>
            <p:txBody>
              <a:bodyPr vert="horz" wrap="square" lIns="0" tIns="22849" rIns="0" bIns="0" rtlCol="0">
                <a:spAutoFit/>
              </a:bodyPr>
              <a:lstStyle/>
              <a:p>
                <a:pPr marL="16926">
                  <a:spcBef>
                    <a:spcPts val="180"/>
                  </a:spcBef>
                </a:pP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데</a:t>
                </a:r>
                <a:r>
                  <a:rPr 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이</a:t>
                </a:r>
                <a:r>
                  <a:rPr lang="en-US"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6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터</a:t>
                </a:r>
                <a:r>
                  <a:rPr sz="1932" b="1" spc="-18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lang="en-US" sz="1932" b="1" spc="-180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안</a:t>
                </a:r>
                <a:r>
                  <a:rPr lang="en-US"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정</a:t>
                </a:r>
                <a:r>
                  <a:rPr lang="en-US"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 </a:t>
                </a:r>
                <a:r>
                  <a:rPr sz="1932" b="1" spc="-393" dirty="0">
                    <a:solidFill>
                      <a:schemeClr val="tx1"/>
                    </a:solidFill>
                    <a:latin typeface="Malgun Gothic"/>
                    <a:cs typeface="Malgun Gothic"/>
                  </a:rPr>
                  <a:t>성</a:t>
                </a:r>
                <a:endParaRPr sz="1932" dirty="0">
                  <a:solidFill>
                    <a:schemeClr val="tx1"/>
                  </a:solidFill>
                  <a:latin typeface="Malgun Gothic"/>
                  <a:cs typeface="Malgun Gothic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968B62-B250-D7D5-D119-B30F3B8A7C6F}"/>
                  </a:ext>
                </a:extLst>
              </p:cNvPr>
              <p:cNvSpPr txBox="1"/>
              <p:nvPr/>
            </p:nvSpPr>
            <p:spPr>
              <a:xfrm>
                <a:off x="688983" y="3949593"/>
                <a:ext cx="27708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ko-KR" altLang="en-US" dirty="0"/>
                  <a:t>개의 신호선 </a:t>
                </a:r>
                <a:r>
                  <a:rPr lang="en-US" altLang="ko-KR" dirty="0"/>
                  <a:t>(Rx / Tx)</a:t>
                </a:r>
                <a:r>
                  <a:rPr lang="ko-KR" altLang="en-US" dirty="0"/>
                  <a:t>로 통신 가능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211273E-7FEC-67DD-A6A6-FCC9F6D8467A}"/>
                  </a:ext>
                </a:extLst>
              </p:cNvPr>
              <p:cNvSpPr txBox="1"/>
              <p:nvPr/>
            </p:nvSpPr>
            <p:spPr>
              <a:xfrm>
                <a:off x="4180661" y="3906121"/>
                <a:ext cx="2770872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표준화된 통신 방식</a:t>
                </a:r>
                <a:endParaRPr lang="en-US" altLang="ko-KR" dirty="0"/>
              </a:p>
              <a:p>
                <a:endParaRPr lang="en-US" altLang="ko-KR" sz="500" dirty="0"/>
              </a:p>
              <a:p>
                <a:r>
                  <a:rPr lang="ko-KR" altLang="en-US" dirty="0"/>
                  <a:t>다양한 장치와 쉽게 연결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D81318-C032-472B-2316-5ADC87EBE6D8}"/>
                  </a:ext>
                </a:extLst>
              </p:cNvPr>
              <p:cNvSpPr txBox="1"/>
              <p:nvPr/>
            </p:nvSpPr>
            <p:spPr>
              <a:xfrm>
                <a:off x="7710096" y="3908015"/>
                <a:ext cx="25556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FIFO </a:t>
                </a:r>
                <a:r>
                  <a:rPr lang="ko-KR" altLang="en-US" dirty="0"/>
                  <a:t>버퍼 사용</a:t>
                </a:r>
                <a:endParaRPr lang="en-US" altLang="ko-KR" dirty="0"/>
              </a:p>
              <a:p>
                <a:r>
                  <a:rPr lang="ko-KR" altLang="en-US" dirty="0"/>
                  <a:t>안정적인 데이터 전송</a:t>
                </a: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3DDD9A9-499F-FFCA-D4A4-B6832BD00AFD}"/>
                </a:ext>
              </a:extLst>
            </p:cNvPr>
            <p:cNvGrpSpPr/>
            <p:nvPr/>
          </p:nvGrpSpPr>
          <p:grpSpPr>
            <a:xfrm>
              <a:off x="733532" y="5008803"/>
              <a:ext cx="8896019" cy="794396"/>
              <a:chOff x="733532" y="5008803"/>
              <a:chExt cx="8896019" cy="794396"/>
            </a:xfrm>
          </p:grpSpPr>
          <p:grpSp>
            <p:nvGrpSpPr>
              <p:cNvPr id="55" name="object 24">
                <a:extLst>
                  <a:ext uri="{FF2B5EF4-FFF2-40B4-BE49-F238E27FC236}">
                    <a16:creationId xmlns:a16="http://schemas.microsoft.com/office/drawing/2014/main" id="{AB6D02CA-819E-A6A0-ED00-86F22F473838}"/>
                  </a:ext>
                </a:extLst>
              </p:cNvPr>
              <p:cNvGrpSpPr/>
              <p:nvPr/>
            </p:nvGrpSpPr>
            <p:grpSpPr>
              <a:xfrm>
                <a:off x="733532" y="5008803"/>
                <a:ext cx="8896019" cy="794396"/>
                <a:chOff x="1604486" y="6083677"/>
                <a:chExt cx="7487920" cy="668655"/>
              </a:xfrm>
            </p:grpSpPr>
            <p:sp>
              <p:nvSpPr>
                <p:cNvPr id="56" name="object 25">
                  <a:extLst>
                    <a:ext uri="{FF2B5EF4-FFF2-40B4-BE49-F238E27FC236}">
                      <a16:creationId xmlns:a16="http://schemas.microsoft.com/office/drawing/2014/main" id="{5D2BD33C-8273-E444-E4BD-A695A546A89D}"/>
                    </a:ext>
                  </a:extLst>
                </p:cNvPr>
                <p:cNvSpPr/>
                <p:nvPr/>
              </p:nvSpPr>
              <p:spPr>
                <a:xfrm>
                  <a:off x="1604486" y="6083677"/>
                  <a:ext cx="7487920" cy="66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7920" h="668654">
                      <a:moveTo>
                        <a:pt x="7425139" y="668535"/>
                      </a:moveTo>
                      <a:lnTo>
                        <a:pt x="62463" y="668535"/>
                      </a:lnTo>
                      <a:lnTo>
                        <a:pt x="58116" y="668107"/>
                      </a:lnTo>
                      <a:lnTo>
                        <a:pt x="22684" y="652058"/>
                      </a:lnTo>
                      <a:lnTo>
                        <a:pt x="2140" y="619029"/>
                      </a:lnTo>
                      <a:lnTo>
                        <a:pt x="0" y="606071"/>
                      </a:lnTo>
                      <a:lnTo>
                        <a:pt x="0" y="601682"/>
                      </a:lnTo>
                      <a:lnTo>
                        <a:pt x="0" y="62463"/>
                      </a:lnTo>
                      <a:lnTo>
                        <a:pt x="13705" y="26061"/>
                      </a:lnTo>
                      <a:lnTo>
                        <a:pt x="45325" y="3408"/>
                      </a:lnTo>
                      <a:lnTo>
                        <a:pt x="62463" y="0"/>
                      </a:lnTo>
                      <a:lnTo>
                        <a:pt x="7425139" y="0"/>
                      </a:lnTo>
                      <a:lnTo>
                        <a:pt x="7461539" y="13705"/>
                      </a:lnTo>
                      <a:lnTo>
                        <a:pt x="7484193" y="45324"/>
                      </a:lnTo>
                      <a:lnTo>
                        <a:pt x="7487602" y="62463"/>
                      </a:lnTo>
                      <a:lnTo>
                        <a:pt x="7487602" y="606071"/>
                      </a:lnTo>
                      <a:lnTo>
                        <a:pt x="7473896" y="642473"/>
                      </a:lnTo>
                      <a:lnTo>
                        <a:pt x="7442276" y="665126"/>
                      </a:lnTo>
                      <a:lnTo>
                        <a:pt x="7429485" y="668107"/>
                      </a:lnTo>
                      <a:lnTo>
                        <a:pt x="7425139" y="668535"/>
                      </a:lnTo>
                      <a:close/>
                    </a:path>
                  </a:pathLst>
                </a:custGeom>
                <a:solidFill>
                  <a:srgbClr val="15803C">
                    <a:alpha val="30198"/>
                  </a:srgbClr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7" name="object 26">
                  <a:extLst>
                    <a:ext uri="{FF2B5EF4-FFF2-40B4-BE49-F238E27FC236}">
                      <a16:creationId xmlns:a16="http://schemas.microsoft.com/office/drawing/2014/main" id="{E4AF8BB7-D243-B45A-DBB3-69F63163A82C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810010" y="6157934"/>
                  <a:ext cx="258849" cy="376510"/>
                </a:xfrm>
                <a:prstGeom prst="rect">
                  <a:avLst/>
                </a:prstGeom>
              </p:spPr>
            </p:pic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230E06F-434A-274F-7EE4-5D8C60E539B2}"/>
                  </a:ext>
                </a:extLst>
              </p:cNvPr>
              <p:cNvSpPr txBox="1"/>
              <p:nvPr/>
            </p:nvSpPr>
            <p:spPr>
              <a:xfrm>
                <a:off x="1285230" y="5056269"/>
                <a:ext cx="7912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ea typeface="+mj-ea"/>
                  </a:rPr>
                  <a:t>UART </a:t>
                </a:r>
                <a:r>
                  <a:rPr lang="ko-KR" altLang="en-US" dirty="0">
                    <a:ea typeface="+mj-ea"/>
                  </a:rPr>
                  <a:t>통신을 통해 시간</a:t>
                </a:r>
                <a:r>
                  <a:rPr lang="en-US" altLang="ko-KR" dirty="0">
                    <a:ea typeface="+mj-ea"/>
                  </a:rPr>
                  <a:t>, </a:t>
                </a:r>
                <a:r>
                  <a:rPr lang="ko-KR" altLang="en-US" dirty="0">
                    <a:ea typeface="+mj-ea"/>
                  </a:rPr>
                  <a:t>온도</a:t>
                </a:r>
                <a:r>
                  <a:rPr lang="en-US" altLang="ko-KR" dirty="0">
                    <a:ea typeface="+mj-ea"/>
                  </a:rPr>
                  <a:t>, </a:t>
                </a:r>
                <a:r>
                  <a:rPr lang="ko-KR" altLang="en-US" dirty="0">
                    <a:ea typeface="+mj-ea"/>
                  </a:rPr>
                  <a:t>습도</a:t>
                </a:r>
                <a:r>
                  <a:rPr lang="en-US" altLang="ko-KR" dirty="0">
                    <a:ea typeface="+mj-ea"/>
                  </a:rPr>
                  <a:t>, </a:t>
                </a:r>
                <a:r>
                  <a:rPr lang="ko-KR" altLang="en-US" dirty="0">
                    <a:ea typeface="+mj-ea"/>
                  </a:rPr>
                  <a:t>거리 데이터를 외부 장치로 안정적으로 전송하여 실시간 모니터링을 가능하게 한다</a:t>
                </a:r>
                <a:r>
                  <a:rPr lang="en-US" altLang="ko-KR" dirty="0">
                    <a:ea typeface="+mj-ea"/>
                  </a:rPr>
                  <a:t>.</a:t>
                </a:r>
                <a:endParaRPr lang="ko-KR" altLang="en-US" dirty="0"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431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</TotalTime>
  <Words>1954</Words>
  <Application>Microsoft Office PowerPoint</Application>
  <PresentationFormat>사용자 지정</PresentationFormat>
  <Paragraphs>543</Paragraphs>
  <Slides>67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0" baseType="lpstr">
      <vt:lpstr>DejaVu Sans</vt:lpstr>
      <vt:lpstr>DejaVu Sans (본문)</vt:lpstr>
      <vt:lpstr>DejaVuSans</vt:lpstr>
      <vt:lpstr>WenQuanYiZenHei</vt:lpstr>
      <vt:lpstr>맑은 고딕</vt:lpstr>
      <vt:lpstr>맑은 고딕</vt:lpstr>
      <vt:lpstr>Arial</vt:lpstr>
      <vt:lpstr>Lucida Sans</vt:lpstr>
      <vt:lpstr>Symbol</vt:lpstr>
      <vt:lpstr>Times New Roman</vt:lpstr>
      <vt:lpstr>Trebuchet MS</vt:lpstr>
      <vt:lpstr>Wingdings</vt:lpstr>
      <vt:lpstr>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83</cp:revision>
  <dcterms:modified xsi:type="dcterms:W3CDTF">2025-08-12T03:47:14Z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